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2" r:id="rId5"/>
    <p:sldMasterId id="2147483825" r:id="rId6"/>
  </p:sldMasterIdLst>
  <p:notesMasterIdLst>
    <p:notesMasterId r:id="rId31"/>
  </p:notesMasterIdLst>
  <p:sldIdLst>
    <p:sldId id="3741" r:id="rId7"/>
    <p:sldId id="4556" r:id="rId8"/>
    <p:sldId id="4557" r:id="rId9"/>
    <p:sldId id="2076137340" r:id="rId10"/>
    <p:sldId id="2076137339" r:id="rId11"/>
    <p:sldId id="2076137341" r:id="rId12"/>
    <p:sldId id="4329" r:id="rId13"/>
    <p:sldId id="4559" r:id="rId14"/>
    <p:sldId id="4555" r:id="rId15"/>
    <p:sldId id="4506" r:id="rId16"/>
    <p:sldId id="4563" r:id="rId17"/>
    <p:sldId id="4510" r:id="rId18"/>
    <p:sldId id="4511" r:id="rId19"/>
    <p:sldId id="4560" r:id="rId20"/>
    <p:sldId id="4512" r:id="rId21"/>
    <p:sldId id="4513" r:id="rId22"/>
    <p:sldId id="4516" r:id="rId23"/>
    <p:sldId id="4517" r:id="rId24"/>
    <p:sldId id="4518" r:id="rId25"/>
    <p:sldId id="4525" r:id="rId26"/>
    <p:sldId id="3995" r:id="rId27"/>
    <p:sldId id="4519" r:id="rId28"/>
    <p:sldId id="4565" r:id="rId29"/>
    <p:sldId id="45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DE831F-0DD8-430F-8FC9-BBED2046E0C6}">
          <p14:sldIdLst>
            <p14:sldId id="3741"/>
            <p14:sldId id="4556"/>
            <p14:sldId id="4557"/>
            <p14:sldId id="2076137340"/>
            <p14:sldId id="2076137339"/>
            <p14:sldId id="2076137341"/>
            <p14:sldId id="4329"/>
            <p14:sldId id="4559"/>
          </p14:sldIdLst>
        </p14:section>
        <p14:section name="Session 1 - Agile Leadership" id="{64AA352D-FBF3-4FD0-8E57-A0A31FD9070C}">
          <p14:sldIdLst>
            <p14:sldId id="4555"/>
            <p14:sldId id="4506"/>
            <p14:sldId id="4563"/>
            <p14:sldId id="4510"/>
            <p14:sldId id="4511"/>
            <p14:sldId id="4560"/>
            <p14:sldId id="4512"/>
            <p14:sldId id="4513"/>
            <p14:sldId id="4516"/>
            <p14:sldId id="4517"/>
            <p14:sldId id="4518"/>
            <p14:sldId id="4525"/>
            <p14:sldId id="3995"/>
            <p14:sldId id="4519"/>
            <p14:sldId id="4565"/>
            <p14:sldId id="45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7EA"/>
    <a:srgbClr val="000000"/>
    <a:srgbClr val="595959"/>
    <a:srgbClr val="172D59"/>
    <a:srgbClr val="404040"/>
    <a:srgbClr val="44546A"/>
    <a:srgbClr val="1F3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114D0-2B4F-0646-902F-C856D22CFF91}" type="datetimeFigureOut">
              <a:rPr lang="en-US" smtClean="0"/>
              <a:t>10/20/2020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FC9CF-658F-BA47-95BA-6A7F2A5D2419}" type="slidenum">
              <a:rPr lang="en-US" smtClean="0"/>
              <a:t>‹#›</a:t>
            </a:fld>
            <a:endParaRPr lang="en-US"/>
          </a:p>
        </p:txBody>
      </p:sp>
    </p:spTree>
    <p:extLst>
      <p:ext uri="{BB962C8B-B14F-4D97-AF65-F5344CB8AC3E}">
        <p14:creationId xmlns:p14="http://schemas.microsoft.com/office/powerpoint/2010/main" val="4053106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p.mural.co/t/remoteeducation6495/m/remoteeducation6495/1584745591267/eead9f65bc8cd38de0a6872e3293a8efaee1593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mural.co/t/remoteeducation6495/m/remoteeducation6495/1584745591267/eead9f65bc8cd38de0a6872e3293a8efaee1593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pp.mural.co/t/remoteeducation6495/m/remoteeducation6495/1584745591267/eead9f65bc8cd38de0a6872e3293a8efaee1593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a:cs typeface="Calibri"/>
            </a:endParaRPr>
          </a:p>
          <a:p>
            <a:endParaRPr lang="en-US"/>
          </a:p>
        </p:txBody>
      </p:sp>
    </p:spTree>
    <p:extLst>
      <p:ext uri="{BB962C8B-B14F-4D97-AF65-F5344CB8AC3E}">
        <p14:creationId xmlns:p14="http://schemas.microsoft.com/office/powerpoint/2010/main" val="274539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89053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sz="1200" b="0"/>
              <a:t>This slide sets the stage for understanding the concept of VUCA, which allows a more elegant transition into the Era of Disruption slide.  Here: simply ask the class which of the four VUCA elements pertain to the business environment.</a:t>
            </a:r>
          </a:p>
          <a:p>
            <a:endParaRPr lang="en-US"/>
          </a:p>
          <a:p>
            <a:pPr marL="171450" indent="-171450">
              <a:buFont typeface="Arial" panose="020B0604020202020204" pitchFamily="34" charset="0"/>
              <a:buChar char="•"/>
            </a:pPr>
            <a:r>
              <a:rPr lang="en-US"/>
              <a:t>Make sure to have a transition from the prior slide stating that Agile was a proposed tool to manage VUCA and how the Agile principles apply to VUCA.</a:t>
            </a:r>
          </a:p>
        </p:txBody>
      </p:sp>
    </p:spTree>
    <p:extLst>
      <p:ext uri="{BB962C8B-B14F-4D97-AF65-F5344CB8AC3E}">
        <p14:creationId xmlns:p14="http://schemas.microsoft.com/office/powerpoint/2010/main" val="404726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Explain the reality of business and how revenue/profit affects the culture, decision-making process of every organization.</a:t>
            </a:r>
          </a:p>
          <a:p>
            <a:endParaRPr lang="en-US" sz="1200" b="0" i="0" kern="1200">
              <a:solidFill>
                <a:schemeClr val="tx1"/>
              </a:solidFill>
              <a:effectLst/>
              <a:latin typeface="Open Sans" panose="020B0606030504020204" pitchFamily="34" charset="0"/>
              <a:ea typeface="+mn-ea"/>
              <a:cs typeface="+mn-cs"/>
            </a:endParaRPr>
          </a:p>
          <a:p>
            <a:pPr marL="171450" indent="-171450">
              <a:buFontTx/>
              <a:buChar char="-"/>
            </a:pPr>
            <a:r>
              <a:rPr lang="en-US" sz="1200" b="0" i="0" kern="1200">
                <a:solidFill>
                  <a:schemeClr val="tx1"/>
                </a:solidFill>
                <a:effectLst/>
                <a:latin typeface="Open Sans" panose="020B0606030504020204" pitchFamily="34" charset="0"/>
                <a:ea typeface="+mn-ea"/>
                <a:cs typeface="+mn-cs"/>
              </a:rPr>
              <a:t>Give context in how organizational mindset when it comes to managing the VUCA environment affects their survival (refer to the disruptor/disrupted conversation).</a:t>
            </a:r>
          </a:p>
          <a:p>
            <a:pPr marL="171450" indent="-171450">
              <a:buFontTx/>
              <a:buChar char="-"/>
            </a:pPr>
            <a:endParaRPr lang="en-US" sz="1200" b="0" i="0" kern="1200">
              <a:solidFill>
                <a:schemeClr val="tx1"/>
              </a:solidFill>
              <a:effectLst/>
              <a:latin typeface="Open Sans" panose="020B0606030504020204" pitchFamily="34" charset="0"/>
              <a:ea typeface="+mn-ea"/>
              <a:cs typeface="+mn-cs"/>
            </a:endParaRPr>
          </a:p>
          <a:p>
            <a:pPr marL="171450" indent="-171450">
              <a:buFontTx/>
              <a:buChar char="-"/>
            </a:pPr>
            <a:r>
              <a:rPr lang="en-US" sz="1200" b="0" i="0" kern="1200">
                <a:solidFill>
                  <a:schemeClr val="tx1"/>
                </a:solidFill>
                <a:effectLst/>
                <a:latin typeface="Open Sans" panose="020B0606030504020204" pitchFamily="34" charset="0"/>
                <a:ea typeface="+mn-ea"/>
                <a:cs typeface="+mn-cs"/>
              </a:rPr>
              <a:t>Basic terminology review of VUCA within the business context.</a:t>
            </a:r>
          </a:p>
          <a:p>
            <a:pPr marL="171450" indent="-171450">
              <a:buFont typeface="Arial" panose="020B0604020202020204" pitchFamily="34" charset="0"/>
              <a:buChar char="•"/>
            </a:pPr>
            <a:endParaRPr lang="en-US" sz="1200" b="0"/>
          </a:p>
          <a:p>
            <a:pPr>
              <a:buFont typeface="Wingdings" pitchFamily="2" charset="2"/>
              <a:buChar char="ü"/>
            </a:pPr>
            <a:r>
              <a:rPr lang="en-US" b="1">
                <a:solidFill>
                  <a:schemeClr val="accent1">
                    <a:lumMod val="75000"/>
                  </a:schemeClr>
                </a:solidFill>
                <a:latin typeface="Open Sans"/>
              </a:rPr>
              <a:t>Volatile</a:t>
            </a:r>
            <a:r>
              <a:rPr lang="en-US" sz="1200" b="1">
                <a:solidFill>
                  <a:schemeClr val="accent1">
                    <a:lumMod val="75000"/>
                  </a:schemeClr>
                </a:solidFill>
                <a:latin typeface="Open Sans"/>
                <a:ea typeface="Open Sans" panose="020B0606030504020204" pitchFamily="34" charset="0"/>
                <a:cs typeface="Open Sans" panose="020B0606030504020204" pitchFamily="34" charset="0"/>
              </a:rPr>
              <a:t>: </a:t>
            </a:r>
            <a:r>
              <a:rPr lang="en-US" sz="1200">
                <a:solidFill>
                  <a:schemeClr val="accent1">
                    <a:lumMod val="75000"/>
                  </a:schemeClr>
                </a:solidFill>
              </a:rPr>
              <a:t>company expertise attrition,</a:t>
            </a:r>
            <a:r>
              <a:rPr lang="en-US">
                <a:solidFill>
                  <a:schemeClr val="accent1">
                    <a:lumMod val="75000"/>
                  </a:schemeClr>
                </a:solidFill>
              </a:rPr>
              <a:t> </a:t>
            </a:r>
            <a:endParaRPr lang="en-US" sz="1200">
              <a:solidFill>
                <a:schemeClr val="accent1">
                  <a:lumMod val="75000"/>
                </a:schemeClr>
              </a:solidFill>
            </a:endParaRPr>
          </a:p>
          <a:p>
            <a:r>
              <a:rPr lang="en-US" sz="1200">
                <a:solidFill>
                  <a:schemeClr val="accent1">
                    <a:lumMod val="75000"/>
                  </a:schemeClr>
                </a:solidFill>
              </a:rPr>
              <a:t>    competition takes market share.</a:t>
            </a:r>
          </a:p>
          <a:p>
            <a:endParaRPr lang="en-US" sz="1200">
              <a:solidFill>
                <a:schemeClr val="accent1">
                  <a:lumMod val="75000"/>
                </a:schemeClr>
              </a:solidFill>
              <a:ea typeface="Open Sans Light" panose="020B0306030504020204" pitchFamily="34" charset="0"/>
              <a:cs typeface="Open Sans Light" panose="020B0306030504020204" pitchFamily="34" charset="0"/>
            </a:endParaRPr>
          </a:p>
          <a:p>
            <a:pPr>
              <a:buFont typeface="Wingdings" pitchFamily="2" charset="2"/>
              <a:buChar char="ü"/>
            </a:pPr>
            <a:r>
              <a:rPr lang="en-US">
                <a:solidFill>
                  <a:schemeClr val="accent1">
                    <a:lumMod val="75000"/>
                  </a:schemeClr>
                </a:solidFill>
              </a:rPr>
              <a:t> </a:t>
            </a:r>
            <a:r>
              <a:rPr lang="en-US" sz="1200">
                <a:solidFill>
                  <a:schemeClr val="accent1">
                    <a:lumMod val="75000"/>
                  </a:schemeClr>
                </a:solidFill>
              </a:rPr>
              <a:t> </a:t>
            </a:r>
            <a:r>
              <a:rPr lang="en-US" sz="1200" b="1">
                <a:solidFill>
                  <a:schemeClr val="accent1">
                    <a:lumMod val="75000"/>
                  </a:schemeClr>
                </a:solidFill>
                <a:latin typeface="Open Sans"/>
                <a:ea typeface="Open Sans" panose="020B0606030504020204" pitchFamily="34" charset="0"/>
                <a:cs typeface="Open Sans" panose="020B0606030504020204" pitchFamily="34" charset="0"/>
              </a:rPr>
              <a:t>Uncertain: </a:t>
            </a:r>
            <a:r>
              <a:rPr lang="en-US" sz="1200">
                <a:solidFill>
                  <a:schemeClr val="accent1">
                    <a:lumMod val="75000"/>
                  </a:schemeClr>
                </a:solidFill>
              </a:rPr>
              <a:t>world events impact you, customer</a:t>
            </a:r>
            <a:r>
              <a:rPr lang="en-US">
                <a:solidFill>
                  <a:schemeClr val="accent1">
                    <a:lumMod val="75000"/>
                  </a:schemeClr>
                </a:solidFill>
              </a:rPr>
              <a:t> </a:t>
            </a:r>
            <a:endParaRPr lang="en-US" sz="1200">
              <a:solidFill>
                <a:schemeClr val="accent1">
                  <a:lumMod val="75000"/>
                </a:schemeClr>
              </a:solidFill>
            </a:endParaRPr>
          </a:p>
          <a:p>
            <a:r>
              <a:rPr lang="en-US" sz="1200">
                <a:solidFill>
                  <a:schemeClr val="accent1">
                    <a:lumMod val="75000"/>
                  </a:schemeClr>
                </a:solidFill>
              </a:rPr>
              <a:t>     reaction to products, investor reaction to news.</a:t>
            </a:r>
          </a:p>
          <a:p>
            <a:endParaRPr lang="en-US" sz="1200">
              <a:solidFill>
                <a:schemeClr val="accent1">
                  <a:lumMod val="75000"/>
                </a:schemeClr>
              </a:solidFill>
              <a:ea typeface="Open Sans Light" panose="020B0306030504020204" pitchFamily="34" charset="0"/>
              <a:cs typeface="Open Sans Light" panose="020B0306030504020204" pitchFamily="34" charset="0"/>
            </a:endParaRPr>
          </a:p>
          <a:p>
            <a:pPr>
              <a:buFont typeface="Wingdings" pitchFamily="2" charset="2"/>
              <a:buChar char="ü"/>
            </a:pPr>
            <a:r>
              <a:rPr lang="en-US" b="1">
                <a:solidFill>
                  <a:schemeClr val="accent1">
                    <a:lumMod val="75000"/>
                  </a:schemeClr>
                </a:solidFill>
              </a:rPr>
              <a:t> </a:t>
            </a:r>
            <a:r>
              <a:rPr lang="en-US" sz="1200" b="1">
                <a:solidFill>
                  <a:schemeClr val="accent1">
                    <a:lumMod val="75000"/>
                  </a:schemeClr>
                </a:solidFill>
              </a:rPr>
              <a:t> </a:t>
            </a:r>
            <a:r>
              <a:rPr lang="en-US" sz="1200" b="1">
                <a:solidFill>
                  <a:schemeClr val="accent1">
                    <a:lumMod val="75000"/>
                  </a:schemeClr>
                </a:solidFill>
                <a:latin typeface="Open Sans"/>
                <a:ea typeface="Open Sans" panose="020B0606030504020204" pitchFamily="34" charset="0"/>
                <a:cs typeface="Open Sans" panose="020B0606030504020204" pitchFamily="34" charset="0"/>
              </a:rPr>
              <a:t>Complex: </a:t>
            </a:r>
            <a:r>
              <a:rPr lang="en-US" sz="1200">
                <a:solidFill>
                  <a:schemeClr val="accent1">
                    <a:lumMod val="75000"/>
                  </a:schemeClr>
                </a:solidFill>
                <a:latin typeface="Open Sans Light"/>
                <a:ea typeface="Open Sans Light" panose="020B0306030504020204" pitchFamily="34" charset="0"/>
                <a:cs typeface="Open Sans Light" panose="020B0306030504020204" pitchFamily="34" charset="0"/>
              </a:rPr>
              <a:t>changes in one plan creates</a:t>
            </a:r>
            <a:r>
              <a:rPr lang="en-US">
                <a:solidFill>
                  <a:schemeClr val="accent1">
                    <a:lumMod val="75000"/>
                  </a:schemeClr>
                </a:solidFill>
                <a:latin typeface="Open Sans Light"/>
                <a:ea typeface="Open Sans Light" panose="020B0306030504020204" pitchFamily="34" charset="0"/>
                <a:cs typeface="Open Sans Light" panose="020B0306030504020204" pitchFamily="34" charset="0"/>
              </a:rPr>
              <a:t> </a:t>
            </a:r>
            <a:endParaRPr lang="en-US" sz="120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120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unplanned results on other parts, impossible to </a:t>
            </a:r>
          </a:p>
          <a:p>
            <a:r>
              <a:rPr lang="en-US" sz="120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find cause-effect.</a:t>
            </a:r>
          </a:p>
          <a:p>
            <a:endParaRPr lang="en-US" sz="120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ü"/>
            </a:pPr>
            <a:r>
              <a:rPr lang="en-US" sz="12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Ambiguous: </a:t>
            </a:r>
            <a:r>
              <a:rPr lang="en-US" sz="1200">
                <a:solidFill>
                  <a:schemeClr val="accent1">
                    <a:lumMod val="75000"/>
                  </a:schemeClr>
                </a:solidFill>
              </a:rPr>
              <a:t>no clear path forward, prior </a:t>
            </a:r>
          </a:p>
          <a:p>
            <a:r>
              <a:rPr lang="en-US" sz="1200">
                <a:solidFill>
                  <a:schemeClr val="accent1">
                    <a:lumMod val="75000"/>
                  </a:schemeClr>
                </a:solidFill>
              </a:rPr>
              <a:t>     knowledge does not offer proper solutions</a:t>
            </a:r>
            <a:endParaRPr lang="en-US" sz="1200">
              <a:solidFill>
                <a:schemeClr val="accent1">
                  <a:lumMod val="75000"/>
                </a:schemeClr>
              </a:solidFill>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14243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Open a discussion about the mistakes these companies made and why they were disrupted.</a:t>
            </a:r>
          </a:p>
          <a:p>
            <a:pPr marL="171450" indent="-171450">
              <a:buFont typeface="Arial" panose="020B0604020202020204" pitchFamily="34" charset="0"/>
              <a:buChar char="•"/>
            </a:pPr>
            <a:r>
              <a:rPr lang="en-US"/>
              <a:t>Keep a close eye on discussion regarding: monolithic, slow, unable to learn, arrogance of value prop</a:t>
            </a:r>
          </a:p>
          <a:p>
            <a:endParaRPr lang="en-US" sz="1200" b="0" i="0" kern="1200">
              <a:solidFill>
                <a:schemeClr val="tx1"/>
              </a:solidFill>
              <a:effectLst/>
              <a:latin typeface="Open Sans" panose="020B0606030504020204" pitchFamily="34" charset="0"/>
              <a:ea typeface="+mn-ea"/>
              <a:cs typeface="+mn-cs"/>
            </a:endParaRPr>
          </a:p>
          <a:p>
            <a:pPr marL="171450" indent="-171450">
              <a:buFont typeface="Arial" panose="020B0604020202020204" pitchFamily="34" charset="0"/>
              <a:buChar char="•"/>
            </a:pPr>
            <a:endParaRPr lang="en-US" sz="1200" b="0"/>
          </a:p>
          <a:p>
            <a:endParaRPr lang="en-US"/>
          </a:p>
          <a:p>
            <a:endParaRPr lang="en-US"/>
          </a:p>
        </p:txBody>
      </p:sp>
    </p:spTree>
    <p:extLst>
      <p:ext uri="{BB962C8B-B14F-4D97-AF65-F5344CB8AC3E}">
        <p14:creationId xmlns:p14="http://schemas.microsoft.com/office/powerpoint/2010/main" val="364915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kern="1200">
                <a:solidFill>
                  <a:schemeClr val="tx1"/>
                </a:solidFill>
                <a:effectLst/>
                <a:latin typeface="Avenir Next" panose="020B0503020202020204" pitchFamily="34" charset="0"/>
                <a:ea typeface="+mn-ea"/>
                <a:cs typeface="+mn-cs"/>
              </a:rPr>
              <a:t>Instructor Guidance</a:t>
            </a:r>
          </a:p>
          <a:p>
            <a:endParaRPr lang="en-US" sz="1400" b="1" i="0" u="none" strike="noStrike" kern="1200">
              <a:solidFill>
                <a:schemeClr val="tx1"/>
              </a:solidFill>
              <a:effectLst/>
              <a:latin typeface="Avenir Next" panose="020B0503020202020204" pitchFamily="34" charset="0"/>
              <a:ea typeface="+mn-ea"/>
              <a:cs typeface="+mn-cs"/>
            </a:endParaRPr>
          </a:p>
          <a:p>
            <a:pPr lvl="1"/>
            <a:r>
              <a:rPr lang="en-US" sz="1400" b="1" i="0" u="none" strike="noStrike" kern="1200">
                <a:solidFill>
                  <a:schemeClr val="tx1"/>
                </a:solidFill>
                <a:effectLst/>
                <a:latin typeface="Avenir Next" panose="020B0503020202020204" pitchFamily="34" charset="0"/>
                <a:ea typeface="+mn-ea"/>
                <a:cs typeface="+mn-cs"/>
              </a:rPr>
              <a:t>Exercise Link:  </a:t>
            </a:r>
            <a:r>
              <a:rPr lang="en-US">
                <a:solidFill>
                  <a:schemeClr val="bg2">
                    <a:lumMod val="50000"/>
                  </a:schemeClr>
                </a:solidFill>
                <a:latin typeface="Avenir Next" panose="020B0503020202020204" pitchFamily="34" charset="0"/>
                <a:hlinkClick r:id="rId3"/>
              </a:rPr>
              <a:t>https://app.mural.co/t/remoteeducation6495/m/remoteeducation6495/1584745591267/eead9f65bc8cd38de0a6872e3293a8efaee1593f</a:t>
            </a:r>
            <a:endParaRPr lang="en-US">
              <a:solidFill>
                <a:schemeClr val="bg2">
                  <a:lumMod val="50000"/>
                </a:schemeClr>
              </a:solidFill>
              <a:latin typeface="Avenir Next" panose="020B0503020202020204" pitchFamily="34" charset="0"/>
            </a:endParaRPr>
          </a:p>
          <a:p>
            <a:endParaRPr lang="en-US" sz="1400" b="1" i="0" u="none" strike="noStrike" kern="1200">
              <a:solidFill>
                <a:schemeClr val="tx1"/>
              </a:solidFill>
              <a:effectLst/>
              <a:latin typeface="Avenir Next" panose="020B0503020202020204" pitchFamily="34" charset="0"/>
              <a:ea typeface="+mn-ea"/>
              <a:cs typeface="+mn-cs"/>
            </a:endParaRPr>
          </a:p>
          <a:p>
            <a:r>
              <a:rPr lang="en-US" sz="1400" b="1" i="0" u="none" strike="noStrike" kern="1200">
                <a:solidFill>
                  <a:schemeClr val="tx1"/>
                </a:solidFill>
                <a:effectLst/>
                <a:latin typeface="Avenir Next" panose="020B0503020202020204" pitchFamily="34" charset="0"/>
                <a:ea typeface="+mn-ea"/>
                <a:cs typeface="+mn-cs"/>
              </a:rPr>
              <a:t>Goal</a:t>
            </a:r>
          </a:p>
          <a:p>
            <a:pPr marL="171450" lvl="0" indent="-171450" rtl="0">
              <a:spcBef>
                <a:spcPts val="0"/>
              </a:spcBef>
              <a:buFont typeface="Arial" panose="020B0604020202020204" pitchFamily="34" charset="0"/>
              <a:buChar char="•"/>
            </a:pPr>
            <a:r>
              <a:rPr lang="en-US"/>
              <a:t>To have the class begin looking at the larger business environment.  This is a guided exercise where the instructor asks the following questions:</a:t>
            </a:r>
          </a:p>
          <a:p>
            <a:pPr marL="628650" lvl="1" indent="-171450" rtl="0">
              <a:spcBef>
                <a:spcPts val="0"/>
              </a:spcBef>
              <a:buFont typeface="Arial" panose="020B0604020202020204" pitchFamily="34" charset="0"/>
              <a:buChar char="•"/>
            </a:pPr>
            <a:r>
              <a:rPr lang="en-US" sz="1200"/>
              <a:t>What are some of the risks in business</a:t>
            </a:r>
          </a:p>
          <a:p>
            <a:pPr marL="628650" lvl="1" indent="-171450" rtl="0">
              <a:spcBef>
                <a:spcPts val="0"/>
              </a:spcBef>
              <a:buFont typeface="Arial" panose="020B0604020202020204" pitchFamily="34" charset="0"/>
              <a:buChar char="•"/>
            </a:pPr>
            <a:r>
              <a:rPr lang="en-US" sz="1200"/>
              <a:t>Is business something simple with fixed events, or complex with moving events?</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Exercise Steps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identify 2 or three characteristics of business environments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move the post-its to similar overlapping themes (instructor can help guide this)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Briefly recognize and acknowledge the class content and go to lecture.</a:t>
            </a:r>
          </a:p>
          <a:p>
            <a:endParaRPr lang="en-US" sz="1200" b="1"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Output</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All students have at least one post-it with a company environment characteristic on the Mural board.</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Learning</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Students acknowledge that businesses operate in a VUCA environment</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
        <p:nvSpPr>
          <p:cNvPr id="4" name="Slide Number Placeholder 3">
            <a:extLst>
              <a:ext uri="{FF2B5EF4-FFF2-40B4-BE49-F238E27FC236}">
                <a16:creationId xmlns:a16="http://schemas.microsoft.com/office/drawing/2014/main" id="{C79A409A-D483-F24D-AB5A-EB347632B173}"/>
              </a:ext>
            </a:extLst>
          </p:cNvPr>
          <p:cNvSpPr>
            <a:spLocks noGrp="1"/>
          </p:cNvSpPr>
          <p:nvPr>
            <p:ph type="sldNum" sz="quarter" idx="5"/>
          </p:nvPr>
        </p:nvSpPr>
        <p:spPr/>
        <p:txBody>
          <a:bodyPr/>
          <a:lstStyle/>
          <a:p>
            <a:fld id="{DDFA6EAA-CE61-4754-A534-884FE32D21DB}" type="slidenum">
              <a:rPr lang="en-US" smtClean="0"/>
              <a:pPr/>
              <a:t>14</a:t>
            </a:fld>
            <a:endParaRPr lang="en-US"/>
          </a:p>
        </p:txBody>
      </p:sp>
      <p:sp>
        <p:nvSpPr>
          <p:cNvPr id="5" name="Header Placeholder 4">
            <a:extLst>
              <a:ext uri="{FF2B5EF4-FFF2-40B4-BE49-F238E27FC236}">
                <a16:creationId xmlns:a16="http://schemas.microsoft.com/office/drawing/2014/main" id="{FC8D4A76-5256-9043-B621-E1A99F855905}"/>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309958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kern="1200">
                <a:solidFill>
                  <a:schemeClr val="tx1"/>
                </a:solidFill>
                <a:effectLst/>
                <a:latin typeface="Avenir Next" panose="020B0503020202020204" pitchFamily="34" charset="0"/>
                <a:ea typeface="+mn-ea"/>
                <a:cs typeface="+mn-cs"/>
              </a:rPr>
              <a:t>Instructor Guidance</a:t>
            </a:r>
          </a:p>
          <a:p>
            <a:endParaRPr lang="en-US" sz="1400" b="1" i="0" u="none" strike="noStrike" kern="1200">
              <a:solidFill>
                <a:schemeClr val="tx1"/>
              </a:solidFill>
              <a:effectLst/>
              <a:latin typeface="Avenir Next" panose="020B0503020202020204" pitchFamily="34" charset="0"/>
              <a:ea typeface="+mn-ea"/>
              <a:cs typeface="+mn-cs"/>
            </a:endParaRPr>
          </a:p>
          <a:p>
            <a:pPr lvl="1"/>
            <a:r>
              <a:rPr lang="en-US" sz="1400" b="1" i="0" u="none" strike="noStrike" kern="1200">
                <a:solidFill>
                  <a:schemeClr val="tx1"/>
                </a:solidFill>
                <a:effectLst/>
                <a:latin typeface="Avenir Next" panose="020B0503020202020204" pitchFamily="34" charset="0"/>
                <a:ea typeface="+mn-ea"/>
                <a:cs typeface="+mn-cs"/>
              </a:rPr>
              <a:t>Exercise Link:  </a:t>
            </a:r>
            <a:r>
              <a:rPr lang="en-US">
                <a:solidFill>
                  <a:schemeClr val="bg2">
                    <a:lumMod val="50000"/>
                  </a:schemeClr>
                </a:solidFill>
                <a:latin typeface="Avenir Next" panose="020B0503020202020204" pitchFamily="34" charset="0"/>
                <a:hlinkClick r:id="rId3"/>
              </a:rPr>
              <a:t>https://app.mural.co/t/remoteeducation6495/m/remoteeducation6495/1584745591267/eead9f65bc8cd38de0a6872e3293a8efaee1593f</a:t>
            </a:r>
            <a:endParaRPr lang="en-US">
              <a:solidFill>
                <a:schemeClr val="bg2">
                  <a:lumMod val="50000"/>
                </a:schemeClr>
              </a:solidFill>
              <a:latin typeface="Avenir Next" panose="020B0503020202020204" pitchFamily="34" charset="0"/>
            </a:endParaRPr>
          </a:p>
          <a:p>
            <a:endParaRPr lang="en-US" sz="1400" b="1" i="0" u="none" strike="noStrike" kern="1200">
              <a:solidFill>
                <a:schemeClr val="tx1"/>
              </a:solidFill>
              <a:effectLst/>
              <a:latin typeface="Avenir Next" panose="020B0503020202020204" pitchFamily="34" charset="0"/>
              <a:ea typeface="+mn-ea"/>
              <a:cs typeface="+mn-cs"/>
            </a:endParaRPr>
          </a:p>
          <a:p>
            <a:r>
              <a:rPr lang="en-US" sz="1400" b="1" i="0" u="none" strike="noStrike" kern="1200">
                <a:solidFill>
                  <a:schemeClr val="tx1"/>
                </a:solidFill>
                <a:effectLst/>
                <a:latin typeface="Avenir Next" panose="020B0503020202020204" pitchFamily="34" charset="0"/>
                <a:ea typeface="+mn-ea"/>
                <a:cs typeface="+mn-cs"/>
              </a:rPr>
              <a:t>Goal</a:t>
            </a:r>
          </a:p>
          <a:p>
            <a:pPr marL="171450" lvl="0" indent="-171450" rtl="0">
              <a:spcBef>
                <a:spcPts val="0"/>
              </a:spcBef>
              <a:buFont typeface="Arial" panose="020B0604020202020204" pitchFamily="34" charset="0"/>
              <a:buChar char="•"/>
            </a:pPr>
            <a:r>
              <a:rPr lang="en-US"/>
              <a:t>To have the class begin looking at the larger picture of business and create a window into alternate ways of thinking.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Create an image in student’s mind of the required skills in order to become a market disruptor.  This primes future content into a psychologically familiar space therefore lowering cognitive resistance into subjects which may be difficult for more traditional individuals to grasp.</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Exercise Steps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identify 2 or three skills or capabilities of market disruptors on Mural.</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students move the post-its to similar overlapping themes (instructor can help guide this)</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Briefly recognize and acknowledge the class content and go to lecture.</a:t>
            </a:r>
          </a:p>
          <a:p>
            <a:endParaRPr lang="en-US" sz="1200" b="1"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Output</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All students have at least one post-it with a disruptor strengths on the Mural board.</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Learning</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Students acknowledge some of the strengths required to stay in business or become a market disruptor.</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126552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Explain some of the strengths disruptors have in various industries</a:t>
            </a:r>
          </a:p>
          <a:p>
            <a:pPr marL="171450" indent="-171450">
              <a:buFont typeface="Arial" panose="020B0604020202020204" pitchFamily="34" charset="0"/>
              <a:buChar char="•"/>
            </a:pPr>
            <a:endParaRPr lang="en-US"/>
          </a:p>
          <a:p>
            <a:pPr marL="228600" indent="-228600">
              <a:lnSpc>
                <a:spcPct val="150000"/>
              </a:lnSpc>
              <a:buFont typeface="+mj-lt"/>
              <a:buAutoNum type="arabicPeriod"/>
            </a:pPr>
            <a:r>
              <a:rPr lang="en-US" sz="1200" b="1" kern="1200">
                <a:solidFill>
                  <a:schemeClr val="accent1">
                    <a:lumMod val="75000"/>
                  </a:schemeClr>
                </a:solidFill>
                <a:latin typeface="Open Sans" panose="020B0606030504020204" pitchFamily="34" charset="0"/>
                <a:ea typeface="+mn-ea"/>
                <a:cs typeface="+mn-cs"/>
              </a:rPr>
              <a:t>  Continuous Innovation</a:t>
            </a:r>
            <a:r>
              <a:rPr lang="en-US" sz="1200" kern="1200">
                <a:solidFill>
                  <a:schemeClr val="accent1">
                    <a:lumMod val="75000"/>
                  </a:schemeClr>
                </a:solidFill>
                <a:latin typeface="Open Sans" panose="020B0606030504020204" pitchFamily="34" charset="0"/>
                <a:ea typeface="+mn-ea"/>
                <a:cs typeface="+mn-cs"/>
              </a:rPr>
              <a:t>: Leverage latest tools</a:t>
            </a:r>
          </a:p>
          <a:p>
            <a:pPr marL="228600" indent="-228600">
              <a:lnSpc>
                <a:spcPct val="150000"/>
              </a:lnSpc>
              <a:buFont typeface="+mj-lt"/>
              <a:buAutoNum type="arabicPeriod"/>
            </a:pPr>
            <a:r>
              <a:rPr lang="en-US" sz="1200" kern="1200">
                <a:solidFill>
                  <a:schemeClr val="accent1">
                    <a:lumMod val="75000"/>
                  </a:schemeClr>
                </a:solidFill>
                <a:latin typeface="Open Sans" panose="020B0606030504020204" pitchFamily="34" charset="0"/>
                <a:ea typeface="+mn-ea"/>
                <a:cs typeface="+mn-cs"/>
              </a:rPr>
              <a:t>  </a:t>
            </a:r>
            <a:r>
              <a:rPr lang="en-US" sz="1200" b="1" kern="1200">
                <a:solidFill>
                  <a:schemeClr val="accent1">
                    <a:lumMod val="75000"/>
                  </a:schemeClr>
                </a:solidFill>
                <a:latin typeface="Open Sans" panose="020B0606030504020204" pitchFamily="34" charset="0"/>
                <a:ea typeface="+mn-ea"/>
                <a:cs typeface="+mn-cs"/>
              </a:rPr>
              <a:t>Design Thinking</a:t>
            </a:r>
            <a:r>
              <a:rPr lang="en-US" sz="1200" kern="1200">
                <a:solidFill>
                  <a:schemeClr val="accent1">
                    <a:lumMod val="75000"/>
                  </a:schemeClr>
                </a:solidFill>
                <a:latin typeface="Open Sans" panose="020B0606030504020204" pitchFamily="34" charset="0"/>
                <a:ea typeface="+mn-ea"/>
                <a:cs typeface="+mn-cs"/>
              </a:rPr>
              <a:t>: Customer centricity</a:t>
            </a:r>
          </a:p>
          <a:p>
            <a:pPr marL="228600" indent="-228600">
              <a:lnSpc>
                <a:spcPct val="150000"/>
              </a:lnSpc>
              <a:buFont typeface="+mj-lt"/>
              <a:buAutoNum type="arabicPeriod"/>
            </a:pPr>
            <a:r>
              <a:rPr lang="en-US" sz="1200" kern="1200">
                <a:solidFill>
                  <a:schemeClr val="accent1">
                    <a:lumMod val="75000"/>
                  </a:schemeClr>
                </a:solidFill>
                <a:latin typeface="Open Sans" panose="020B0606030504020204" pitchFamily="34" charset="0"/>
                <a:ea typeface="+mn-ea"/>
                <a:cs typeface="+mn-cs"/>
              </a:rPr>
              <a:t>  </a:t>
            </a:r>
            <a:r>
              <a:rPr lang="en-US" sz="1200" b="1" kern="1200">
                <a:solidFill>
                  <a:schemeClr val="accent1">
                    <a:lumMod val="75000"/>
                  </a:schemeClr>
                </a:solidFill>
                <a:latin typeface="Open Sans" panose="020B0606030504020204" pitchFamily="34" charset="0"/>
                <a:ea typeface="+mn-ea"/>
                <a:cs typeface="+mn-cs"/>
              </a:rPr>
              <a:t>Agile Delivery</a:t>
            </a:r>
            <a:r>
              <a:rPr lang="en-US" sz="1200" kern="1200">
                <a:solidFill>
                  <a:schemeClr val="accent1">
                    <a:lumMod val="75000"/>
                  </a:schemeClr>
                </a:solidFill>
                <a:latin typeface="Open Sans" panose="020B0606030504020204" pitchFamily="34" charset="0"/>
                <a:ea typeface="+mn-ea"/>
                <a:cs typeface="+mn-cs"/>
              </a:rPr>
              <a:t>: Fast time-to-market </a:t>
            </a:r>
          </a:p>
          <a:p>
            <a:pPr marL="228600" indent="-228600">
              <a:lnSpc>
                <a:spcPct val="150000"/>
              </a:lnSpc>
              <a:buFont typeface="+mj-lt"/>
              <a:buAutoNum type="arabicPeriod"/>
            </a:pPr>
            <a:r>
              <a:rPr lang="en-US" sz="1200" kern="1200">
                <a:solidFill>
                  <a:schemeClr val="accent1">
                    <a:lumMod val="75000"/>
                  </a:schemeClr>
                </a:solidFill>
                <a:latin typeface="Open Sans" panose="020B0606030504020204" pitchFamily="34" charset="0"/>
                <a:ea typeface="+mn-ea"/>
                <a:cs typeface="+mn-cs"/>
              </a:rPr>
              <a:t>  </a:t>
            </a:r>
            <a:r>
              <a:rPr lang="en-US" sz="1200" b="1" kern="1200">
                <a:solidFill>
                  <a:schemeClr val="accent1">
                    <a:lumMod val="75000"/>
                  </a:schemeClr>
                </a:solidFill>
                <a:latin typeface="Open Sans" panose="020B0606030504020204" pitchFamily="34" charset="0"/>
                <a:ea typeface="+mn-ea"/>
                <a:cs typeface="+mn-cs"/>
              </a:rPr>
              <a:t>Fast Feedback</a:t>
            </a:r>
            <a:r>
              <a:rPr lang="en-US" sz="1200" kern="1200">
                <a:solidFill>
                  <a:schemeClr val="accent1">
                    <a:lumMod val="75000"/>
                  </a:schemeClr>
                </a:solidFill>
                <a:latin typeface="Open Sans" panose="020B0606030504020204" pitchFamily="34" charset="0"/>
                <a:ea typeface="+mn-ea"/>
                <a:cs typeface="+mn-cs"/>
              </a:rPr>
              <a:t>: Test market with experiments   </a:t>
            </a:r>
          </a:p>
          <a:p>
            <a:pPr marL="228600" indent="-228600">
              <a:lnSpc>
                <a:spcPct val="150000"/>
              </a:lnSpc>
              <a:buFont typeface="+mj-lt"/>
              <a:buAutoNum type="arabicPeriod"/>
            </a:pPr>
            <a:r>
              <a:rPr lang="en-US" sz="1200" b="1" kern="1200">
                <a:solidFill>
                  <a:schemeClr val="accent1">
                    <a:lumMod val="75000"/>
                  </a:schemeClr>
                </a:solidFill>
                <a:latin typeface="Open Sans" panose="020B0606030504020204" pitchFamily="34" charset="0"/>
                <a:ea typeface="+mn-ea"/>
                <a:cs typeface="+mn-cs"/>
              </a:rPr>
              <a:t>  Purpose Alignment --- Agile Culture</a:t>
            </a:r>
            <a:r>
              <a:rPr lang="en-US" sz="1200" kern="1200">
                <a:solidFill>
                  <a:schemeClr val="accent1">
                    <a:lumMod val="75000"/>
                  </a:schemeClr>
                </a:solidFill>
                <a:latin typeface="Open Sans" panose="020B0606030504020204" pitchFamily="34" charset="0"/>
                <a:ea typeface="+mn-ea"/>
                <a:cs typeface="+mn-cs"/>
              </a:rPr>
              <a:t>:  Successfully channel </a:t>
            </a:r>
            <a:r>
              <a:rPr lang="en-US" sz="120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knowledge worker energy and the desires of workers to match that of the business.</a:t>
            </a:r>
          </a:p>
          <a:p>
            <a:pPr marL="171450" indent="-171450">
              <a:buFont typeface="Arial" panose="020B0604020202020204" pitchFamily="34" charset="0"/>
              <a:buChar char="•"/>
            </a:pPr>
            <a:endParaRPr lang="en-US"/>
          </a:p>
          <a:p>
            <a:endParaRPr lang="en-US" sz="1200" b="0" i="0" kern="1200">
              <a:solidFill>
                <a:schemeClr val="tx1"/>
              </a:solidFill>
              <a:effectLst/>
              <a:latin typeface="Open Sans" panose="020B0606030504020204" pitchFamily="34" charset="0"/>
              <a:ea typeface="+mn-ea"/>
              <a:cs typeface="+mn-cs"/>
            </a:endParaRPr>
          </a:p>
          <a:p>
            <a:pPr marL="171450" indent="-171450">
              <a:buFont typeface="Arial" panose="020B0604020202020204" pitchFamily="34" charset="0"/>
              <a:buChar char="•"/>
            </a:pPr>
            <a:endParaRPr lang="en-US" sz="1200" b="0"/>
          </a:p>
          <a:p>
            <a:endParaRPr lang="en-US"/>
          </a:p>
          <a:p>
            <a:endParaRPr lang="en-US"/>
          </a:p>
        </p:txBody>
      </p:sp>
    </p:spTree>
    <p:extLst>
      <p:ext uri="{BB962C8B-B14F-4D97-AF65-F5344CB8AC3E}">
        <p14:creationId xmlns:p14="http://schemas.microsoft.com/office/powerpoint/2010/main" val="106223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Here we are opening the theme with the class starting to think about business as a game (a serious one) where there are no winners or losers, only survivors.  This is a major difference from other games.  </a:t>
            </a:r>
          </a:p>
        </p:txBody>
      </p:sp>
    </p:spTree>
    <p:extLst>
      <p:ext uri="{BB962C8B-B14F-4D97-AF65-F5344CB8AC3E}">
        <p14:creationId xmlns:p14="http://schemas.microsoft.com/office/powerpoint/2010/main" val="243576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Give examples of finite games, ask the class for a few.</a:t>
            </a:r>
          </a:p>
          <a:p>
            <a:pPr marL="171450" indent="-171450">
              <a:buFont typeface="Arial" panose="020B0604020202020204" pitchFamily="34" charset="0"/>
              <a:buChar char="•"/>
            </a:pPr>
            <a:r>
              <a:rPr lang="en-US"/>
              <a:t>Chess</a:t>
            </a:r>
          </a:p>
          <a:p>
            <a:pPr marL="171450" indent="-171450">
              <a:buFont typeface="Arial" panose="020B0604020202020204" pitchFamily="34" charset="0"/>
              <a:buChar char="•"/>
            </a:pPr>
            <a:r>
              <a:rPr lang="en-US"/>
              <a:t>Rugby</a:t>
            </a:r>
          </a:p>
          <a:p>
            <a:pPr marL="171450" indent="-171450">
              <a:buFont typeface="Arial" panose="020B0604020202020204" pitchFamily="34" charset="0"/>
              <a:buChar char="•"/>
            </a:pPr>
            <a:r>
              <a:rPr lang="en-US"/>
              <a:t>Soccer</a:t>
            </a:r>
          </a:p>
          <a:p>
            <a:endParaRPr lang="en-US"/>
          </a:p>
        </p:txBody>
      </p:sp>
    </p:spTree>
    <p:extLst>
      <p:ext uri="{BB962C8B-B14F-4D97-AF65-F5344CB8AC3E}">
        <p14:creationId xmlns:p14="http://schemas.microsoft.com/office/powerpoint/2010/main" val="2109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r>
              <a:rPr lang="en-US" sz="1200" b="1"/>
              <a:t>Trainer Guidance: </a:t>
            </a:r>
          </a:p>
          <a:p>
            <a:pPr marL="171450" indent="-171450">
              <a:buFont typeface="Arial" panose="020B0604020202020204" pitchFamily="34" charset="0"/>
              <a:buChar char="•"/>
            </a:pPr>
            <a:r>
              <a:rPr lang="en-US"/>
              <a:t>Give examples of finite games, ask the class for a few.</a:t>
            </a:r>
          </a:p>
          <a:p>
            <a:pPr marL="171450" indent="-171450">
              <a:buFont typeface="Arial" panose="020B0604020202020204" pitchFamily="34" charset="0"/>
              <a:buChar char="•"/>
            </a:pPr>
            <a:r>
              <a:rPr lang="en-US"/>
              <a:t>Marriage</a:t>
            </a:r>
          </a:p>
          <a:p>
            <a:pPr marL="171450" indent="-171450">
              <a:buFont typeface="Arial" panose="020B0604020202020204" pitchFamily="34" charset="0"/>
              <a:buChar char="•"/>
            </a:pPr>
            <a:r>
              <a:rPr lang="en-US"/>
              <a:t>Life</a:t>
            </a:r>
          </a:p>
          <a:p>
            <a:pPr marL="171450" indent="-171450">
              <a:buFont typeface="Arial" panose="020B0604020202020204" pitchFamily="34" charset="0"/>
              <a:buChar char="•"/>
            </a:pPr>
            <a:r>
              <a:rPr lang="en-US"/>
              <a:t>War</a:t>
            </a:r>
          </a:p>
          <a:p>
            <a:pPr marL="171450" indent="-171450">
              <a:buFont typeface="Arial" panose="020B0604020202020204" pitchFamily="34" charset="0"/>
              <a:buChar char="•"/>
            </a:pPr>
            <a:r>
              <a:rPr lang="en-US"/>
              <a:t>Business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There is no such thing as winning in life or marriage.  The objective is to perpetuate the game until resources or the will to play are exhausted.  Business by nature is an infinite game which may contain finite games within it.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Consulting business is an infinite game, coaching Scrum Masters is a finite game within the infinite game of consulting.  You can have finite games within infinite games but not the other way around.</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slide should help students understand that business is an infinite game and decisions must change, rules must change to survive.  Agile is the perfect framework for such game.</a:t>
            </a:r>
          </a:p>
          <a:p>
            <a:pPr marL="171450" indent="-171450">
              <a:buFont typeface="Arial" panose="020B0604020202020204" pitchFamily="34" charset="0"/>
              <a:buChar char="•"/>
            </a:pPr>
            <a:endParaRPr lang="en-US"/>
          </a:p>
          <a:p>
            <a:r>
              <a:rPr lang="en-US" sz="1200" kern="1200">
                <a:solidFill>
                  <a:schemeClr val="tx1"/>
                </a:solidFill>
                <a:effectLst/>
                <a:latin typeface="Open Sans" panose="020B0606030504020204" pitchFamily="34" charset="0"/>
                <a:ea typeface="+mn-ea"/>
                <a:cs typeface="+mn-cs"/>
              </a:rPr>
              <a:t>Main message: </a:t>
            </a:r>
            <a:r>
              <a:rPr lang="en-US" sz="1200" b="1" kern="1200">
                <a:solidFill>
                  <a:schemeClr val="tx1"/>
                </a:solidFill>
                <a:effectLst/>
                <a:latin typeface="Open Sans" panose="020B0606030504020204" pitchFamily="34" charset="0"/>
                <a:ea typeface="+mn-ea"/>
                <a:cs typeface="+mn-cs"/>
              </a:rPr>
              <a:t>One the major goal is to stay in business.</a:t>
            </a:r>
            <a:endParaRPr lang="ru-RU" sz="1200" b="1" kern="1200">
              <a:solidFill>
                <a:schemeClr val="tx1"/>
              </a:solidFill>
              <a:effectLst/>
              <a:latin typeface="Open Sans" panose="020B0606030504020204" pitchFamily="34" charset="0"/>
              <a:ea typeface="+mn-ea"/>
              <a:cs typeface="+mn-cs"/>
            </a:endParaRPr>
          </a:p>
          <a:p>
            <a:r>
              <a:rPr lang="en-US" sz="1200" b="1" kern="1200">
                <a:solidFill>
                  <a:schemeClr val="tx1"/>
                </a:solidFill>
                <a:effectLst/>
                <a:latin typeface="Open Sans" panose="020B0606030504020204" pitchFamily="34" charset="0"/>
                <a:ea typeface="+mn-ea"/>
                <a:cs typeface="+mn-cs"/>
              </a:rPr>
              <a:t>KPIs/Motivation – connection between short term (project based) and long term (partnership, engagement level) KPIs</a:t>
            </a:r>
            <a:endParaRPr lang="en-US"/>
          </a:p>
          <a:p>
            <a:endParaRPr lang="en-US"/>
          </a:p>
        </p:txBody>
      </p:sp>
    </p:spTree>
    <p:extLst>
      <p:ext uri="{BB962C8B-B14F-4D97-AF65-F5344CB8AC3E}">
        <p14:creationId xmlns:p14="http://schemas.microsoft.com/office/powerpoint/2010/main" val="189452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DFA6EAA-CE61-4754-A534-884FE32D21DB}" type="slidenum">
              <a:rPr lang="pl-PL" smtClean="0"/>
              <a:t>2</a:t>
            </a:fld>
            <a:endParaRPr lang="pl-PL"/>
          </a:p>
        </p:txBody>
      </p:sp>
    </p:spTree>
    <p:extLst>
      <p:ext uri="{BB962C8B-B14F-4D97-AF65-F5344CB8AC3E}">
        <p14:creationId xmlns:p14="http://schemas.microsoft.com/office/powerpoint/2010/main" val="2105156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youtu.be</a:t>
            </a:r>
            <a:r>
              <a:rPr lang="en-US"/>
              <a:t>/bVm1oUIrkG0</a:t>
            </a:r>
          </a:p>
        </p:txBody>
      </p:sp>
      <p:sp>
        <p:nvSpPr>
          <p:cNvPr id="4" name="Slide Number Placeholder 3">
            <a:extLst>
              <a:ext uri="{FF2B5EF4-FFF2-40B4-BE49-F238E27FC236}">
                <a16:creationId xmlns:a16="http://schemas.microsoft.com/office/drawing/2014/main" id="{4EC333AD-B304-014C-A71A-59390A470290}"/>
              </a:ext>
            </a:extLst>
          </p:cNvPr>
          <p:cNvSpPr>
            <a:spLocks noGrp="1"/>
          </p:cNvSpPr>
          <p:nvPr>
            <p:ph type="sldNum" sz="quarter" idx="5"/>
          </p:nvPr>
        </p:nvSpPr>
        <p:spPr/>
        <p:txBody>
          <a:bodyPr/>
          <a:lstStyle/>
          <a:p>
            <a:fld id="{DDFA6EAA-CE61-4754-A534-884FE32D21DB}" type="slidenum">
              <a:rPr lang="en-US" smtClean="0"/>
              <a:pPr/>
              <a:t>20</a:t>
            </a:fld>
            <a:endParaRPr lang="en-US"/>
          </a:p>
        </p:txBody>
      </p:sp>
      <p:sp>
        <p:nvSpPr>
          <p:cNvPr id="5" name="Header Placeholder 4">
            <a:extLst>
              <a:ext uri="{FF2B5EF4-FFF2-40B4-BE49-F238E27FC236}">
                <a16:creationId xmlns:a16="http://schemas.microsoft.com/office/drawing/2014/main" id="{CA4FE1B3-EC3B-BB4E-8A20-AEBFF270AB04}"/>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1546351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intent of this slide is to show salespeople how each company size and type think differently about Agile.  You can sell the same services to a SCALEUP versus an ENTERPRISE.  This slide if we chose to use it can be used to show the likelihood</a:t>
            </a:r>
          </a:p>
          <a:p>
            <a:endParaRPr lang="en-US"/>
          </a:p>
          <a:p>
            <a:r>
              <a:rPr lang="en-US"/>
              <a:t>Program/Department within a Mid-Size or Enterprise</a:t>
            </a:r>
          </a:p>
          <a:p>
            <a:r>
              <a:rPr lang="en-US"/>
              <a:t>How to explain details of program within an Enterprise</a:t>
            </a:r>
          </a:p>
          <a:p>
            <a:r>
              <a:rPr lang="en-US"/>
              <a:t>Start with high-level (one dimension for company size, then type of organization)</a:t>
            </a:r>
          </a:p>
          <a:p>
            <a:r>
              <a:rPr lang="en-US"/>
              <a:t>Independent, Program Inside Company, Department/Branch/Region</a:t>
            </a:r>
          </a:p>
          <a:p>
            <a:endParaRPr lang="en-US"/>
          </a:p>
        </p:txBody>
      </p:sp>
      <p:sp>
        <p:nvSpPr>
          <p:cNvPr id="4" name="Slide Number Placeholder 3"/>
          <p:cNvSpPr>
            <a:spLocks noGrp="1"/>
          </p:cNvSpPr>
          <p:nvPr>
            <p:ph type="sldNum" sz="quarter" idx="5"/>
          </p:nvPr>
        </p:nvSpPr>
        <p:spPr/>
        <p:txBody>
          <a:bodyPr/>
          <a:lstStyle/>
          <a:p>
            <a:fld id="{DDFA6EAA-CE61-4754-A534-884FE32D21DB}" type="slidenum">
              <a:rPr lang="pl-PL" smtClean="0"/>
              <a:t>21</a:t>
            </a:fld>
            <a:endParaRPr lang="pl-PL"/>
          </a:p>
        </p:txBody>
      </p:sp>
    </p:spTree>
    <p:extLst>
      <p:ext uri="{BB962C8B-B14F-4D97-AF65-F5344CB8AC3E}">
        <p14:creationId xmlns:p14="http://schemas.microsoft.com/office/powerpoint/2010/main" val="199036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kern="1200">
                <a:solidFill>
                  <a:schemeClr val="tx1"/>
                </a:solidFill>
                <a:effectLst/>
                <a:latin typeface="Avenir Next" panose="020B0503020202020204" pitchFamily="34" charset="0"/>
                <a:ea typeface="+mn-ea"/>
                <a:cs typeface="+mn-cs"/>
              </a:rPr>
              <a:t>Instructor Guidance</a:t>
            </a:r>
          </a:p>
          <a:p>
            <a:endParaRPr lang="en-US" sz="1400" b="1" i="0" u="none" strike="noStrike" kern="1200">
              <a:solidFill>
                <a:schemeClr val="tx1"/>
              </a:solidFill>
              <a:effectLst/>
              <a:latin typeface="Avenir Next" panose="020B0503020202020204" pitchFamily="34" charset="0"/>
              <a:ea typeface="+mn-ea"/>
              <a:cs typeface="+mn-cs"/>
            </a:endParaRPr>
          </a:p>
          <a:p>
            <a:pPr lvl="1"/>
            <a:r>
              <a:rPr lang="en-US" sz="1400" b="1" i="0" u="none" strike="noStrike" kern="1200">
                <a:solidFill>
                  <a:schemeClr val="tx1"/>
                </a:solidFill>
                <a:effectLst/>
                <a:latin typeface="Avenir Next"/>
              </a:rPr>
              <a:t>Exercise Link:</a:t>
            </a:r>
            <a:r>
              <a:rPr lang="en-US" sz="1400" b="1">
                <a:latin typeface="Avenir Next"/>
              </a:rPr>
              <a:t> </a:t>
            </a:r>
            <a:r>
              <a:rPr lang="en-US" sz="1400" b="1" i="0" u="none" strike="noStrike" kern="1200">
                <a:solidFill>
                  <a:schemeClr val="tx1"/>
                </a:solidFill>
                <a:effectLst/>
                <a:latin typeface="Avenir Next"/>
              </a:rPr>
              <a:t> </a:t>
            </a:r>
            <a:r>
              <a:rPr lang="en-US">
                <a:solidFill>
                  <a:schemeClr val="bg2">
                    <a:lumMod val="50000"/>
                  </a:schemeClr>
                </a:solidFill>
                <a:latin typeface="Avenir Next"/>
                <a:hlinkClick r:id="rId3"/>
              </a:rPr>
              <a:t>https://app.mural.co/t/remoteeducation6495/m/remoteeducation6495/1584745591267/eead9f65bc8cd38de0a6872e3293a8efaee1593f</a:t>
            </a:r>
            <a:endParaRPr lang="en-US">
              <a:solidFill>
                <a:schemeClr val="bg2">
                  <a:lumMod val="50000"/>
                </a:schemeClr>
              </a:solidFill>
              <a:latin typeface="Avenir Next"/>
            </a:endParaRPr>
          </a:p>
          <a:p>
            <a:endParaRPr lang="en-US" sz="1400" b="1" i="0" u="none" strike="noStrike" kern="1200">
              <a:solidFill>
                <a:schemeClr val="tx1"/>
              </a:solidFill>
              <a:effectLst/>
              <a:latin typeface="Avenir Next" panose="020B0503020202020204" pitchFamily="34" charset="0"/>
              <a:ea typeface="+mn-ea"/>
              <a:cs typeface="+mn-cs"/>
            </a:endParaRPr>
          </a:p>
          <a:p>
            <a:r>
              <a:rPr lang="en-US" sz="1400" b="1" i="0" u="none" strike="noStrike" kern="1200">
                <a:solidFill>
                  <a:schemeClr val="tx1"/>
                </a:solidFill>
                <a:effectLst/>
                <a:latin typeface="Avenir Next" panose="020B0503020202020204" pitchFamily="34" charset="0"/>
                <a:ea typeface="+mn-ea"/>
                <a:cs typeface="+mn-cs"/>
              </a:rPr>
              <a:t>Goal</a:t>
            </a:r>
          </a:p>
          <a:p>
            <a:pPr marL="171450" lvl="0" indent="-171450" rtl="0">
              <a:spcBef>
                <a:spcPts val="0"/>
              </a:spcBef>
              <a:buFont typeface="Arial" panose="020B0604020202020204" pitchFamily="34" charset="0"/>
              <a:buChar char="•"/>
            </a:pPr>
            <a:r>
              <a:rPr lang="en-US"/>
              <a:t>Have the class develop an understanding of business situations and the applicability of an infinite or finite game in each</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Exercise Steps</a:t>
            </a:r>
          </a:p>
          <a:p>
            <a:pPr marL="228600" indent="-228600">
              <a:buFont typeface="+mj-lt"/>
              <a:buAutoNum type="arabicPeriod"/>
            </a:pPr>
            <a:r>
              <a:rPr lang="en-US" sz="1200" b="0" i="0" u="none" strike="noStrike" kern="1200">
                <a:solidFill>
                  <a:schemeClr val="tx1"/>
                </a:solidFill>
                <a:effectLst/>
                <a:latin typeface="Open Sans"/>
              </a:rPr>
              <a:t>Have students identify 1 or 2 business situations which fall under a finite game</a:t>
            </a:r>
            <a:r>
              <a:rPr lang="en-US">
                <a:latin typeface="Open Sans"/>
              </a:rPr>
              <a:t> </a:t>
            </a:r>
            <a:r>
              <a:rPr lang="en-US" sz="1200" b="0" i="0" u="none" strike="noStrike" kern="1200">
                <a:solidFill>
                  <a:schemeClr val="tx1"/>
                </a:solidFill>
                <a:effectLst/>
                <a:latin typeface="Open Sans"/>
              </a:rPr>
              <a:t> on </a:t>
            </a:r>
            <a:r>
              <a:rPr lang="en-US">
                <a:latin typeface="Open Sans"/>
              </a:rPr>
              <a:t>Miro</a:t>
            </a:r>
            <a:r>
              <a:rPr lang="en-US" sz="1200" b="0" i="0" u="none" strike="noStrike" kern="1200">
                <a:solidFill>
                  <a:schemeClr val="tx1"/>
                </a:solidFill>
                <a:effectLst/>
                <a:latin typeface="Open Sans"/>
              </a:rPr>
              <a:t>.</a:t>
            </a:r>
          </a:p>
          <a:p>
            <a:pPr marL="228600" indent="-228600">
              <a:buFont typeface="+mj-lt"/>
              <a:buAutoNum type="arabicPeriod"/>
            </a:pPr>
            <a:r>
              <a:rPr lang="en-US" sz="1200" b="0" i="0" u="none" strike="noStrike" kern="1200">
                <a:solidFill>
                  <a:schemeClr val="tx1"/>
                </a:solidFill>
                <a:effectLst/>
                <a:latin typeface="Open Sans"/>
              </a:rPr>
              <a:t>Have students identify 1 or 2 business situations which fall under a infinite game</a:t>
            </a:r>
            <a:r>
              <a:rPr lang="en-US">
                <a:latin typeface="Open Sans"/>
              </a:rPr>
              <a:t> </a:t>
            </a:r>
            <a:r>
              <a:rPr lang="en-US" sz="1200" b="0" i="0" u="none" strike="noStrike" kern="1200">
                <a:solidFill>
                  <a:schemeClr val="tx1"/>
                </a:solidFill>
                <a:effectLst/>
                <a:latin typeface="Open Sans"/>
              </a:rPr>
              <a:t> on </a:t>
            </a:r>
            <a:r>
              <a:rPr lang="en-US">
                <a:latin typeface="Open Sans"/>
              </a:rPr>
              <a:t>Miro</a:t>
            </a:r>
            <a:r>
              <a:rPr lang="en-US" sz="1200" b="0" i="0" u="none" strike="noStrike" kern="1200">
                <a:solidFill>
                  <a:schemeClr val="tx1"/>
                </a:solidFill>
                <a:effectLst/>
                <a:latin typeface="Open Sans"/>
              </a:rPr>
              <a:t>.</a:t>
            </a:r>
          </a:p>
          <a:p>
            <a:pPr marL="228600" indent="-228600">
              <a:buFont typeface="+mj-lt"/>
              <a:buAutoNum type="arabicPeriod"/>
            </a:pPr>
            <a:r>
              <a:rPr lang="en-US" sz="1200" b="0" i="0" u="none" strike="noStrike" kern="1200">
                <a:solidFill>
                  <a:schemeClr val="tx1"/>
                </a:solidFill>
                <a:effectLst/>
                <a:latin typeface="Open Sans" panose="020B0606030504020204" pitchFamily="34" charset="0"/>
                <a:ea typeface="+mn-ea"/>
                <a:cs typeface="+mn-cs"/>
              </a:rPr>
              <a:t>Have a brief discussion of their findings.</a:t>
            </a:r>
          </a:p>
          <a:p>
            <a:endParaRPr lang="en-US" sz="1200" b="1"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Output</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All students have at least one post-it with a business infinite and finite situations on the Mural board.</a:t>
            </a:r>
          </a:p>
          <a:p>
            <a:endParaRPr lang="en-US" sz="1200" b="0" i="0" u="none" strike="noStrike" kern="1200">
              <a:solidFill>
                <a:schemeClr val="tx1"/>
              </a:solidFill>
              <a:effectLst/>
              <a:latin typeface="Open Sans" panose="020B0606030504020204" pitchFamily="34" charset="0"/>
              <a:ea typeface="+mn-ea"/>
              <a:cs typeface="+mn-cs"/>
            </a:endParaRPr>
          </a:p>
          <a:p>
            <a:r>
              <a:rPr lang="en-US" sz="1200" b="1" i="0" u="none" strike="noStrike" kern="1200">
                <a:solidFill>
                  <a:schemeClr val="tx1"/>
                </a:solidFill>
                <a:effectLst/>
                <a:latin typeface="Open Sans" panose="020B0606030504020204" pitchFamily="34" charset="0"/>
                <a:ea typeface="+mn-ea"/>
                <a:cs typeface="+mn-cs"/>
              </a:rPr>
              <a:t>Expected Learning</a:t>
            </a:r>
          </a:p>
          <a:p>
            <a:pPr marL="171450" indent="-171450">
              <a:buFont typeface="Arial" panose="020B0604020202020204" pitchFamily="34" charset="0"/>
              <a:buChar char="•"/>
            </a:pPr>
            <a:r>
              <a:rPr lang="en-US" sz="1200" b="0" i="0" u="none" strike="noStrike" kern="1200">
                <a:solidFill>
                  <a:schemeClr val="tx1"/>
                </a:solidFill>
                <a:effectLst/>
                <a:latin typeface="Open Sans" panose="020B0606030504020204" pitchFamily="34" charset="0"/>
                <a:ea typeface="+mn-ea"/>
                <a:cs typeface="+mn-cs"/>
              </a:rPr>
              <a:t>Students understand how business holds both infinite and finite events (situations) and should modify their mindset to accommodate for each</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185828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a:p>
          <a:p>
            <a:endParaRPr lang="en-US"/>
          </a:p>
          <a:p>
            <a:endParaRPr lang="en-US"/>
          </a:p>
        </p:txBody>
      </p:sp>
    </p:spTree>
    <p:extLst>
      <p:ext uri="{BB962C8B-B14F-4D97-AF65-F5344CB8AC3E}">
        <p14:creationId xmlns:p14="http://schemas.microsoft.com/office/powerpoint/2010/main" val="396803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DFA6EAA-CE61-4754-A534-884FE32D21DB}" type="slidenum">
              <a:rPr lang="pl-PL" smtClean="0"/>
              <a:t>3</a:t>
            </a:fld>
            <a:endParaRPr lang="pl-PL"/>
          </a:p>
        </p:txBody>
      </p:sp>
    </p:spTree>
    <p:extLst>
      <p:ext uri="{BB962C8B-B14F-4D97-AF65-F5344CB8AC3E}">
        <p14:creationId xmlns:p14="http://schemas.microsoft.com/office/powerpoint/2010/main" val="255143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FA6EAA-CE61-4754-A534-884FE32D21DB}" type="slidenum">
              <a:rPr lang="en-US" smtClean="0"/>
              <a:pPr/>
              <a:t>4</a:t>
            </a:fld>
            <a:endParaRPr lang="en-US"/>
          </a:p>
        </p:txBody>
      </p:sp>
    </p:spTree>
    <p:extLst>
      <p:ext uri="{BB962C8B-B14F-4D97-AF65-F5344CB8AC3E}">
        <p14:creationId xmlns:p14="http://schemas.microsoft.com/office/powerpoint/2010/main" val="140127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FA6EAA-CE61-4754-A534-884FE32D21DB}" type="slidenum">
              <a:rPr lang="en-US" smtClean="0"/>
              <a:pPr/>
              <a:t>5</a:t>
            </a:fld>
            <a:endParaRPr lang="en-US"/>
          </a:p>
        </p:txBody>
      </p:sp>
    </p:spTree>
    <p:extLst>
      <p:ext uri="{BB962C8B-B14F-4D97-AF65-F5344CB8AC3E}">
        <p14:creationId xmlns:p14="http://schemas.microsoft.com/office/powerpoint/2010/main" val="370067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FA6EAA-CE61-4754-A534-884FE32D21DB}" type="slidenum">
              <a:rPr lang="en-US" smtClean="0"/>
              <a:pPr/>
              <a:t>6</a:t>
            </a:fld>
            <a:endParaRPr lang="en-US"/>
          </a:p>
        </p:txBody>
      </p:sp>
    </p:spTree>
    <p:extLst>
      <p:ext uri="{BB962C8B-B14F-4D97-AF65-F5344CB8AC3E}">
        <p14:creationId xmlns:p14="http://schemas.microsoft.com/office/powerpoint/2010/main" val="226403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a:defRPr/>
            </a:pPr>
            <a:endParaRPr lang="en-US">
              <a:cs typeface="Calibri"/>
            </a:endParaRPr>
          </a:p>
          <a:p>
            <a:pPr>
              <a:defRPr/>
            </a:pPr>
            <a:endParaRPr lang="en-US">
              <a:cs typeface="Calibri"/>
            </a:endParaRPr>
          </a:p>
        </p:txBody>
      </p:sp>
    </p:spTree>
    <p:extLst>
      <p:ext uri="{BB962C8B-B14F-4D97-AF65-F5344CB8AC3E}">
        <p14:creationId xmlns:p14="http://schemas.microsoft.com/office/powerpoint/2010/main" val="195188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pPr>
              <a:defRPr/>
            </a:pPr>
            <a:endParaRPr lang="en-US">
              <a:cs typeface="Calibri"/>
            </a:endParaRPr>
          </a:p>
          <a:p>
            <a:pPr>
              <a:defRPr/>
            </a:pPr>
            <a:endParaRPr lang="en-US">
              <a:cs typeface="Calibri"/>
            </a:endParaRPr>
          </a:p>
        </p:txBody>
      </p:sp>
    </p:spTree>
    <p:extLst>
      <p:ext uri="{BB962C8B-B14F-4D97-AF65-F5344CB8AC3E}">
        <p14:creationId xmlns:p14="http://schemas.microsoft.com/office/powerpoint/2010/main" val="81941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0575" y="2555875"/>
            <a:ext cx="12268200" cy="6900863"/>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4499365C-F0AA-9F4E-9EF4-5B25E3FA2EF0}"/>
              </a:ext>
            </a:extLst>
          </p:cNvPr>
          <p:cNvSpPr>
            <a:spLocks noGrp="1"/>
          </p:cNvSpPr>
          <p:nvPr>
            <p:ph type="sldNum" sz="quarter" idx="5"/>
          </p:nvPr>
        </p:nvSpPr>
        <p:spPr/>
        <p:txBody>
          <a:bodyPr/>
          <a:lstStyle/>
          <a:p>
            <a:fld id="{DDFA6EAA-CE61-4754-A534-884FE32D21DB}" type="slidenum">
              <a:rPr lang="en-US" smtClean="0"/>
              <a:pPr/>
              <a:t>9</a:t>
            </a:fld>
            <a:endParaRPr lang="en-US"/>
          </a:p>
        </p:txBody>
      </p:sp>
      <p:sp>
        <p:nvSpPr>
          <p:cNvPr id="5" name="Header Placeholder 4">
            <a:extLst>
              <a:ext uri="{FF2B5EF4-FFF2-40B4-BE49-F238E27FC236}">
                <a16:creationId xmlns:a16="http://schemas.microsoft.com/office/drawing/2014/main" id="{1D03ABD6-21FC-FA4C-817C-708C78757185}"/>
              </a:ext>
            </a:extLst>
          </p:cNvPr>
          <p:cNvSpPr>
            <a:spLocks noGrp="1"/>
          </p:cNvSpPr>
          <p:nvPr>
            <p:ph type="hdr" sz="quarter"/>
          </p:nvPr>
        </p:nvSpPr>
        <p:spPr/>
        <p:txBody>
          <a:bodyPr/>
          <a:lstStyle/>
          <a:p>
            <a:r>
              <a:rPr lang="en-US"/>
              <a:t>Business Agility Foundations</a:t>
            </a:r>
          </a:p>
        </p:txBody>
      </p:sp>
    </p:spTree>
    <p:extLst>
      <p:ext uri="{BB962C8B-B14F-4D97-AF65-F5344CB8AC3E}">
        <p14:creationId xmlns:p14="http://schemas.microsoft.com/office/powerpoint/2010/main" val="102297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8.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DD4D-A4CC-8848-BBD9-5E7079C8BB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6E9E9-AB38-4247-A8DB-0DC7E4435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D8C9E-A678-2846-ACB4-99C61A34852A}"/>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B353F9BB-652E-D94C-90A7-7A92A7EC4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935FE-8437-6745-9C04-AB791C956F7A}"/>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302463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F5BD-761F-0545-B002-0238A3F785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237D5A-2054-6B44-A130-72FFDA611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6A38B-7687-D743-BAAB-421094D1E879}"/>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36034A2D-CB7C-2C40-BBC3-328C61567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0A92F-582D-F642-9B6F-245BD6874FE2}"/>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706573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7064151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9FDCB-43CA-F247-89A9-B440770E4A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6A795-A18B-E248-8B51-20630136A0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7C823-82EA-6746-B94C-2FB67B5FA9A6}"/>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83AF8056-CAD6-3443-B527-10F2C301C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8271B-64F8-3D49-9899-57CE979F60C8}"/>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5194232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18887724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4766238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67945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a:t>
            </a:r>
            <a:r>
              <a:rPr lang="pl-PL" err="1"/>
              <a:t>Title</a:t>
            </a:r>
            <a:endParaRPr lang="en-US"/>
          </a:p>
        </p:txBody>
      </p:sp>
      <p:sp>
        <p:nvSpPr>
          <p:cNvPr id="5" name="Symbol zastępczy zawartości 4"/>
          <p:cNvSpPr>
            <a:spLocks noGrp="1"/>
          </p:cNvSpPr>
          <p:nvPr>
            <p:ph sz="quarter" idx="11" hasCustomPrompt="1"/>
          </p:nvPr>
        </p:nvSpPr>
        <p:spPr>
          <a:xfrm>
            <a:off x="382591" y="1196977"/>
            <a:ext cx="11458575" cy="5008563"/>
          </a:xfrm>
        </p:spPr>
        <p:txBody>
          <a:bodyPr/>
          <a:lstStyle>
            <a:lvl1pPr marL="359991">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1069700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8" y="615663"/>
            <a:ext cx="11111105" cy="403200"/>
          </a:xfrm>
          <a:prstGeom prst="rect">
            <a:avLst/>
          </a:prstGeom>
        </p:spPr>
        <p:txBody>
          <a:bodyPr>
            <a:noAutofit/>
          </a:bodyPr>
          <a:lstStyle>
            <a:lvl1pPr>
              <a:defRPr sz="2400">
                <a:solidFill>
                  <a:schemeClr val="accent1"/>
                </a:solidFill>
                <a:latin typeface="+mj-lt"/>
              </a:defRPr>
            </a:lvl1pPr>
          </a:lstStyle>
          <a:p>
            <a:r>
              <a:rPr lang="en-US"/>
              <a:t>Click to edit Master title style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0" y="6397313"/>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41" marR="0"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06" marR="0" indent="-258743"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307" marR="0" indent="-253980"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185" marR="0" indent="-261918" algn="l" defTabSz="914327"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584" marR="0"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41" marR="0" lvl="0"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271441" marR="0" lvl="1"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Second level</a:t>
            </a:r>
          </a:p>
          <a:p>
            <a:pPr marL="271441" marR="0" lvl="2"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Third level</a:t>
            </a:r>
          </a:p>
          <a:p>
            <a:pPr marL="271441" marR="0" lvl="3"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Fourth level</a:t>
            </a:r>
          </a:p>
          <a:p>
            <a:pPr marL="271441" marR="0" lvl="4" indent="-271441" algn="l" defTabSz="914327"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Fifth level</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64958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58892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a:srcRect/>
          <a:stretch/>
        </p:blipFill>
        <p:spPr>
          <a:xfrm>
            <a:off x="0" y="1727"/>
            <a:ext cx="12191998" cy="6854543"/>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0" y="5481027"/>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3" y="2735357"/>
            <a:ext cx="11099027" cy="2304994"/>
          </a:xfrm>
          <a:prstGeom prst="rect">
            <a:avLst/>
          </a:prstGeom>
        </p:spPr>
        <p:txBody>
          <a:bodyPr wrap="square" anchor="t">
            <a:noAutofit/>
          </a:bodyPr>
          <a:lstStyle>
            <a:lvl1pPr>
              <a:defRPr sz="4400" b="0">
                <a:solidFill>
                  <a:schemeClr val="bg1"/>
                </a:solidFill>
                <a:latin typeface="+mj-lt"/>
                <a:ea typeface="Open Sans Semibold" panose="020B0706030804020204" pitchFamily="34" charset="0"/>
                <a:cs typeface="Open Sans Semibold"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4"/>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63341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0" y="5481027"/>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3" y="2735357"/>
            <a:ext cx="11099027" cy="2304994"/>
          </a:xfrm>
          <a:prstGeom prst="rect">
            <a:avLst/>
          </a:prstGeom>
        </p:spPr>
        <p:txBody>
          <a:bodyPr wrap="square" anchor="t">
            <a:noAutofit/>
          </a:bodyPr>
          <a:lstStyle>
            <a:lvl1pPr>
              <a:defRPr sz="4400" b="0">
                <a:solidFill>
                  <a:schemeClr val="bg1"/>
                </a:solidFill>
                <a:latin typeface="+mj-lt"/>
                <a:ea typeface="Open Sans Semibold" panose="020B0706030804020204" pitchFamily="34" charset="0"/>
                <a:cs typeface="Open Sans Semibold"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4"/>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36677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4313248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361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1" y="485775"/>
            <a:ext cx="3010135" cy="1066800"/>
          </a:xfrm>
          <a:prstGeom prst="rect">
            <a:avLst/>
          </a:prstGeom>
        </p:spPr>
        <p:txBody>
          <a:bodyPr anchor="t">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Tree>
    <p:extLst>
      <p:ext uri="{BB962C8B-B14F-4D97-AF65-F5344CB8AC3E}">
        <p14:creationId xmlns:p14="http://schemas.microsoft.com/office/powerpoint/2010/main" val="2501052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3617407" cy="6858000"/>
          </a:xfrm>
          <a:prstGeom prst="rect">
            <a:avLst/>
          </a:prstGeom>
          <a:solidFill>
            <a:srgbClr val="AEB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1" y="485775"/>
            <a:ext cx="3010135" cy="1066800"/>
          </a:xfrm>
          <a:prstGeom prst="rect">
            <a:avLst/>
          </a:prstGeom>
        </p:spPr>
        <p:txBody>
          <a:bodyPr anchor="t">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Tree>
    <p:extLst>
      <p:ext uri="{BB962C8B-B14F-4D97-AF65-F5344CB8AC3E}">
        <p14:creationId xmlns:p14="http://schemas.microsoft.com/office/powerpoint/2010/main" val="368369600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38161"/>
            <a:ext cx="11111105" cy="239847"/>
          </a:xfrm>
          <a:prstGeom prst="rect">
            <a:avLst/>
          </a:prstGeom>
        </p:spPr>
        <p:txBody>
          <a:bodyPr>
            <a:noAutofit/>
          </a:bodyPr>
          <a:lstStyle>
            <a:lvl1pPr marL="0" indent="0" algn="l">
              <a:spcBef>
                <a:spcPts val="0"/>
              </a:spcBef>
              <a:buNone/>
              <a:defRPr sz="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noProof="0"/>
              <a:t>Click to add Title</a:t>
            </a:r>
            <a:endParaRPr lang="en-US" noProof="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578009"/>
            <a:ext cx="11111105" cy="571698"/>
          </a:xfrm>
          <a:prstGeom prst="rect">
            <a:avLst/>
          </a:prstGeom>
        </p:spPr>
        <p:txBody>
          <a:bodyPr>
            <a:noAutofit/>
          </a:bodyPr>
          <a:lstStyle>
            <a:lvl1pPr>
              <a:defRPr sz="30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
        <p:nvSpPr>
          <p:cNvPr id="33" name="Header" descr="Click to add header">
            <a:extLst>
              <a:ext uri="{FF2B5EF4-FFF2-40B4-BE49-F238E27FC236}">
                <a16:creationId xmlns:a16="http://schemas.microsoft.com/office/drawing/2014/main" id="{1275324C-EA48-4328-97AC-8227B33F7747}"/>
              </a:ext>
              <a:ext uri="{C183D7F6-B498-43B3-948B-1728B52AA6E4}">
                <adec:decorative xmlns:adec="http://schemas.microsoft.com/office/drawing/2017/decorative" val="0"/>
              </a:ext>
            </a:extLst>
          </p:cNvPr>
          <p:cNvSpPr>
            <a:spLocks noGrp="1"/>
          </p:cNvSpPr>
          <p:nvPr>
            <p:ph type="body" sz="quarter" idx="14" hasCustomPrompt="1"/>
          </p:nvPr>
        </p:nvSpPr>
        <p:spPr>
          <a:xfrm>
            <a:off x="6051665" y="6397312"/>
            <a:ext cx="4668692" cy="194056"/>
          </a:xfrm>
          <a:prstGeom prst="rect">
            <a:avLst/>
          </a:prstGeom>
        </p:spPr>
        <p:txBody>
          <a:bodyPr wrap="square" lIns="90000" tIns="46800" rIns="90000" bIns="46800" anchor="ctr" anchorCtr="0">
            <a:noAutofit/>
          </a:bodyPr>
          <a:lstStyle>
            <a:lvl1pPr marL="0" indent="0" algn="r">
              <a:buNone/>
              <a:defRPr sz="800">
                <a:solidFill>
                  <a:schemeClr val="accent1"/>
                </a:solidFill>
                <a:latin typeface="+mj-lt"/>
              </a:defRPr>
            </a:lvl1pPr>
          </a:lstStyle>
          <a:p>
            <a:pPr lvl="0"/>
            <a:r>
              <a:rPr lang="pl-PL"/>
              <a:t>Click to add Title</a:t>
            </a:r>
            <a:r>
              <a:rPr lang="en-US"/>
              <a:t>     |</a:t>
            </a:r>
          </a:p>
        </p:txBody>
      </p:sp>
    </p:spTree>
    <p:extLst>
      <p:ext uri="{BB962C8B-B14F-4D97-AF65-F5344CB8AC3E}">
        <p14:creationId xmlns:p14="http://schemas.microsoft.com/office/powerpoint/2010/main" val="9820442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8"/>
            <a:ext cx="11121286"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5035830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7" y="615663"/>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54866810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9949215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394822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4766238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86962794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5"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0"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1725265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5674774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7472"/>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31440653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7472"/>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Tree>
    <p:extLst>
      <p:ext uri="{BB962C8B-B14F-4D97-AF65-F5344CB8AC3E}">
        <p14:creationId xmlns:p14="http://schemas.microsoft.com/office/powerpoint/2010/main" val="297152204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518250"/>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124976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27227303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791140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5283866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57740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58892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30603" y="-1"/>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0" y="2735358"/>
            <a:ext cx="6006471"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8288563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40125"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0" y="2735358"/>
            <a:ext cx="6006471"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004926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24829" y="0"/>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0" y="2735358"/>
            <a:ext cx="6006471"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412649509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42795"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0" y="2735358"/>
            <a:ext cx="6006471"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41846763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0" y="2735358"/>
            <a:ext cx="6006471"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0"/>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4717241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0"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5"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pl-PL"/>
              <a:t>Kliknij, aby edytować style wzorca tekstu</a:t>
            </a:r>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764878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0"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5"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pl-PL"/>
              <a:t>Kliknij, aby edytować style wzorca tekstu</a:t>
            </a:r>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96020966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5"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pl-PL"/>
              <a:t>Kliknij, aby edytować style wzorca tekstu</a:t>
            </a:r>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59547027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68"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38" y="1240974"/>
            <a:ext cx="4106861" cy="4635846"/>
          </a:xfrm>
          <a:prstGeom prst="rect">
            <a:avLst/>
          </a:prstGeom>
          <a:solidFill>
            <a:schemeClr val="bg1">
              <a:lumMod val="75000"/>
            </a:schemeClr>
          </a:solidFill>
        </p:spPr>
        <p:txBody>
          <a:bodyPr tIns="360000" anchor="t"/>
          <a:lstStyle>
            <a:lvl1pPr marL="0" indent="0" algn="ctr">
              <a:buNone/>
              <a:defRPr sz="2000"/>
            </a:lvl1pPr>
          </a:lstStyle>
          <a:p>
            <a:r>
              <a:rPr lang="pl-PL"/>
              <a:t>Kliknij ikonę, aby dodać obraz</a:t>
            </a:r>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r>
              <a:rPr lang="pl-PL" noProof="0"/>
              <a:t>Kliknij, aby edytować styl</a:t>
            </a:r>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lang="en-US" sz="1100" b="1"/>
          </a:p>
        </p:txBody>
      </p:sp>
    </p:spTree>
    <p:extLst>
      <p:ext uri="{BB962C8B-B14F-4D97-AF65-F5344CB8AC3E}">
        <p14:creationId xmlns:p14="http://schemas.microsoft.com/office/powerpoint/2010/main" val="13139274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68"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38" y="1240974"/>
            <a:ext cx="4106861" cy="4635846"/>
          </a:xfrm>
          <a:prstGeom prst="rect">
            <a:avLst/>
          </a:prstGeom>
          <a:solidFill>
            <a:schemeClr val="bg1">
              <a:lumMod val="75000"/>
            </a:schemeClr>
          </a:solidFill>
        </p:spPr>
        <p:txBody>
          <a:bodyPr tIns="360000" anchor="t"/>
          <a:lstStyle>
            <a:lvl1pPr marL="0" indent="0" algn="ctr">
              <a:buNone/>
              <a:defRPr sz="2000"/>
            </a:lvl1pPr>
          </a:lstStyle>
          <a:p>
            <a:r>
              <a:rPr lang="pl-PL"/>
              <a:t>Kliknij ikonę, aby dodać obraz</a:t>
            </a:r>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r>
              <a:rPr lang="pl-PL" noProof="0"/>
              <a:t>Kliknij, aby edytować styl</a:t>
            </a:r>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267620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10627545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3" y="5506539"/>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3"/>
            <a:ext cx="5997372" cy="1003982"/>
          </a:xfrm>
          <a:prstGeom prst="rect">
            <a:avLst/>
          </a:prstGeom>
        </p:spPr>
        <p:txBody>
          <a:bodyPr/>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4"/>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126972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7" y="615663"/>
            <a:ext cx="11111105" cy="403200"/>
          </a:xfrm>
          <a:prstGeom prst="rect">
            <a:avLst/>
          </a:prstGeom>
        </p:spPr>
        <p:txBody>
          <a:bodyPr>
            <a:noAutofit/>
          </a:bodyPr>
          <a:lstStyle>
            <a:lvl1pPr>
              <a:defRPr sz="2400">
                <a:solidFill>
                  <a:schemeClr val="accent1"/>
                </a:solidFill>
                <a:latin typeface="+mj-lt"/>
              </a:defRPr>
            </a:lvl1pPr>
          </a:lstStyle>
          <a:p>
            <a:r>
              <a:rPr lang="en-US"/>
              <a:t>Click to edit Master title style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Second level</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Third level</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Fourth level</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Fifth level</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Tree>
    <p:extLst>
      <p:ext uri="{BB962C8B-B14F-4D97-AF65-F5344CB8AC3E}">
        <p14:creationId xmlns:p14="http://schemas.microsoft.com/office/powerpoint/2010/main" val="21773336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 Subtitle | Content 1 column">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821094" y="487882"/>
            <a:ext cx="10549812" cy="753090"/>
          </a:xfrm>
          <a:prstGeom prst="rect">
            <a:avLst/>
          </a:prstGeom>
        </p:spPr>
        <p:txBody>
          <a:bodyPr anchor="ctr"/>
          <a:lstStyle>
            <a:lvl1pPr algn="ctr">
              <a:defRPr sz="3200">
                <a:solidFill>
                  <a:srgbClr val="53585F"/>
                </a:solidFill>
              </a:defRPr>
            </a:lvl1pPr>
          </a:lstStyle>
          <a:p>
            <a:r>
              <a:rPr lang="en-US" noProof="0"/>
              <a:t>Click to edit Master title style</a:t>
            </a:r>
          </a:p>
        </p:txBody>
      </p:sp>
      <p:sp>
        <p:nvSpPr>
          <p:cNvPr id="3" name="Podtytuł 2">
            <a:extLst>
              <a:ext uri="{FF2B5EF4-FFF2-40B4-BE49-F238E27FC236}">
                <a16:creationId xmlns:a16="http://schemas.microsoft.com/office/drawing/2014/main" id="{B508769B-FF4D-41C1-97FD-2E7A747ED29D}"/>
              </a:ext>
            </a:extLst>
          </p:cNvPr>
          <p:cNvSpPr>
            <a:spLocks noGrp="1"/>
          </p:cNvSpPr>
          <p:nvPr>
            <p:ph type="subTitle" idx="1"/>
          </p:nvPr>
        </p:nvSpPr>
        <p:spPr>
          <a:xfrm>
            <a:off x="821094" y="1344030"/>
            <a:ext cx="10541372" cy="503431"/>
          </a:xfrm>
          <a:prstGeom prst="rect">
            <a:avLst/>
          </a:prstGeom>
        </p:spPr>
        <p:txBody>
          <a:bodyPr/>
          <a:lstStyle>
            <a:lvl1pPr marL="0" indent="0" algn="ctr">
              <a:spcBef>
                <a:spcPts val="0"/>
              </a:spcBef>
              <a:buNone/>
              <a:defRPr sz="1600">
                <a:solidFill>
                  <a:srgbClr val="003B7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hape 2">
            <a:extLst>
              <a:ext uri="{FF2B5EF4-FFF2-40B4-BE49-F238E27FC236}">
                <a16:creationId xmlns:a16="http://schemas.microsoft.com/office/drawing/2014/main" id="{5722CC56-9565-44DF-9848-D54BEF7F76D7}"/>
              </a:ext>
            </a:extLst>
          </p:cNvPr>
          <p:cNvSpPr>
            <a:spLocks noGrp="1"/>
          </p:cNvSpPr>
          <p:nvPr>
            <p:ph type="sldNum" sz="quarter" idx="4"/>
          </p:nvPr>
        </p:nvSpPr>
        <p:spPr>
          <a:xfrm>
            <a:off x="11138046" y="6604397"/>
            <a:ext cx="224420" cy="225703"/>
          </a:xfrm>
          <a:prstGeom prst="rect">
            <a:avLst/>
          </a:prstGeom>
          <a:ln w="12700">
            <a:miter lim="400000"/>
          </a:ln>
        </p:spPr>
        <p:txBody>
          <a:bodyPr wrap="none" lIns="50800" tIns="50800" rIns="50800" bIns="50800">
            <a:spAutoFit/>
          </a:bodyPr>
          <a:lstStyle>
            <a:lvl1pPr algn="r">
              <a:defRPr sz="800" b="0" i="0">
                <a:solidFill>
                  <a:srgbClr val="53585F"/>
                </a:solidFill>
                <a:latin typeface="Calibri" panose="020F0502020204030204" pitchFamily="34" charset="0"/>
                <a:ea typeface="Helvetica Neue Light" panose="02000403000000020004" pitchFamily="2" charset="0"/>
                <a:cs typeface="Calibri" panose="020F0502020204030204" pitchFamily="34" charset="0"/>
                <a:sym typeface="San Francisco Display Regular"/>
              </a:defRPr>
            </a:lvl1pPr>
          </a:lstStyle>
          <a:p>
            <a:fld id="{86CB4B4D-7CA3-9044-876B-883B54F8677D}" type="slidenum">
              <a:rPr lang="en-US" smtClean="0"/>
              <a:pPr/>
              <a:t>‹#›</a:t>
            </a:fld>
            <a:endParaRPr lang="en-US"/>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821094" y="1950519"/>
            <a:ext cx="10541372" cy="4338314"/>
          </a:xfrm>
          <a:prstGeom prst="rect">
            <a:avLst/>
          </a:prstGeom>
        </p:spPr>
        <p:txBody>
          <a:bodyPr wrap="square">
            <a:noAutofit/>
          </a:bodyPr>
          <a:lstStyle>
            <a:lvl1pPr marL="144000" indent="-144000">
              <a:lnSpc>
                <a:spcPct val="100000"/>
              </a:lnSpc>
              <a:spcBef>
                <a:spcPts val="300"/>
              </a:spcBef>
              <a:spcAft>
                <a:spcPts val="300"/>
              </a:spcAft>
              <a:defRPr sz="2000"/>
            </a:lvl1pPr>
            <a:lvl2pPr indent="-144000">
              <a:lnSpc>
                <a:spcPct val="100000"/>
              </a:lnSpc>
              <a:spcBef>
                <a:spcPts val="300"/>
              </a:spcBef>
              <a:spcAft>
                <a:spcPts val="300"/>
              </a:spcAft>
              <a:defRPr sz="2000"/>
            </a:lvl2pPr>
            <a:lvl3pPr indent="-144000">
              <a:lnSpc>
                <a:spcPct val="100000"/>
              </a:lnSpc>
              <a:spcBef>
                <a:spcPts val="300"/>
              </a:spcBef>
              <a:spcAft>
                <a:spcPts val="300"/>
              </a:spcAft>
              <a:defRPr sz="1800"/>
            </a:lvl3pPr>
            <a:lvl4pPr indent="-144000">
              <a:lnSpc>
                <a:spcPct val="100000"/>
              </a:lnSpc>
              <a:spcBef>
                <a:spcPts val="300"/>
              </a:spcBef>
              <a:spcAft>
                <a:spcPts val="300"/>
              </a:spcAft>
              <a:defRPr sz="1600"/>
            </a:lvl4pPr>
            <a:lvl5pPr indent="-144000">
              <a:lnSpc>
                <a:spcPct val="100000"/>
              </a:lnSpc>
              <a:spcBef>
                <a:spcPts val="300"/>
              </a:spcBef>
              <a:spcAft>
                <a:spcPts val="300"/>
              </a:spcAft>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753371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3185052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rgbClr val="AEB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70349216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1_Content">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935193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7"/>
            <a:ext cx="12191998" cy="6854543"/>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0" y="5481027"/>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3" y="2735357"/>
            <a:ext cx="11099027" cy="2304994"/>
          </a:xfrm>
          <a:prstGeom prst="rect">
            <a:avLst/>
          </a:prstGeom>
        </p:spPr>
        <p:txBody>
          <a:bodyPr wrap="square" anchor="t">
            <a:noAutofit/>
          </a:bodyPr>
          <a:lstStyle>
            <a:lvl1pPr>
              <a:defRPr sz="4400" b="0">
                <a:solidFill>
                  <a:schemeClr val="bg1"/>
                </a:solidFill>
                <a:latin typeface="+mj-lt"/>
                <a:ea typeface="Open Sans Semibold" panose="020B0706030804020204" pitchFamily="34" charset="0"/>
                <a:cs typeface="Open Sans Semibold"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4"/>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270753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bg1"/>
                </a:solidFill>
                <a:latin typeface="+mj-lt"/>
              </a:rPr>
              <a:t>www.luxoft.com</a:t>
            </a:r>
            <a:endParaRPr lang="en-US" sz="800" noProof="0">
              <a:solidFill>
                <a:schemeClr val="bg1"/>
              </a:solidFill>
              <a:latin typeface="+mj-lt"/>
            </a:endParaRP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4313248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361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1" y="485775"/>
            <a:ext cx="3010135" cy="1066800"/>
          </a:xfrm>
          <a:prstGeom prst="rect">
            <a:avLst/>
          </a:prstGeom>
        </p:spPr>
        <p:txBody>
          <a:bodyPr anchor="t">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Tree>
    <p:extLst>
      <p:ext uri="{BB962C8B-B14F-4D97-AF65-F5344CB8AC3E}">
        <p14:creationId xmlns:p14="http://schemas.microsoft.com/office/powerpoint/2010/main" val="2501052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3617407" cy="6858000"/>
          </a:xfrm>
          <a:prstGeom prst="rect">
            <a:avLst/>
          </a:prstGeom>
          <a:solidFill>
            <a:srgbClr val="AEB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1" y="485775"/>
            <a:ext cx="3010135" cy="1066800"/>
          </a:xfrm>
          <a:prstGeom prst="rect">
            <a:avLst/>
          </a:prstGeom>
        </p:spPr>
        <p:txBody>
          <a:bodyPr anchor="t">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Tree>
    <p:extLst>
      <p:ext uri="{BB962C8B-B14F-4D97-AF65-F5344CB8AC3E}">
        <p14:creationId xmlns:p14="http://schemas.microsoft.com/office/powerpoint/2010/main" val="3683696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a:t>
            </a:r>
            <a:r>
              <a:rPr lang="pl-PL" err="1"/>
              <a:t>Title</a:t>
            </a:r>
            <a:endParaRPr lang="en-US"/>
          </a:p>
        </p:txBody>
      </p:sp>
      <p:sp>
        <p:nvSpPr>
          <p:cNvPr id="5" name="Symbol zastępczy zawartości 4"/>
          <p:cNvSpPr>
            <a:spLocks noGrp="1"/>
          </p:cNvSpPr>
          <p:nvPr>
            <p:ph sz="quarter" idx="11" hasCustomPrompt="1"/>
          </p:nvPr>
        </p:nvSpPr>
        <p:spPr>
          <a:xfrm>
            <a:off x="382591" y="1196977"/>
            <a:ext cx="11458575" cy="5008563"/>
          </a:xfrm>
        </p:spPr>
        <p:txBody>
          <a:bodyPr/>
          <a:lstStyle>
            <a:lvl1pPr marL="359991">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29003441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38161"/>
            <a:ext cx="11111105" cy="239847"/>
          </a:xfrm>
          <a:prstGeom prst="rect">
            <a:avLst/>
          </a:prstGeom>
        </p:spPr>
        <p:txBody>
          <a:bodyPr>
            <a:noAutofit/>
          </a:bodyPr>
          <a:lstStyle>
            <a:lvl1pPr marL="0" indent="0" algn="l">
              <a:spcBef>
                <a:spcPts val="0"/>
              </a:spcBef>
              <a:buNone/>
              <a:defRPr sz="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noProof="0"/>
              <a:t>Click to add Title</a:t>
            </a:r>
            <a:endParaRPr lang="en-US" noProof="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578009"/>
            <a:ext cx="11111105" cy="571698"/>
          </a:xfrm>
          <a:prstGeom prst="rect">
            <a:avLst/>
          </a:prstGeom>
        </p:spPr>
        <p:txBody>
          <a:bodyPr>
            <a:noAutofit/>
          </a:bodyPr>
          <a:lstStyle>
            <a:lvl1pPr>
              <a:defRPr sz="30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31" name="TextBox 30">
            <a:extLst>
              <a:ext uri="{FF2B5EF4-FFF2-40B4-BE49-F238E27FC236}">
                <a16:creationId xmlns:a16="http://schemas.microsoft.com/office/drawing/2014/main" id="{5DC41164-315D-4265-852D-4B2A2498EE34}"/>
              </a:ext>
            </a:extLst>
          </p:cNvPr>
          <p:cNvSpPr txBox="1"/>
          <p:nvPr userDrawn="1"/>
        </p:nvSpPr>
        <p:spPr>
          <a:xfrm>
            <a:off x="10720357" y="6388710"/>
            <a:ext cx="882567" cy="215444"/>
          </a:xfrm>
          <a:prstGeom prst="rect">
            <a:avLst/>
          </a:prstGeom>
          <a:noFill/>
        </p:spPr>
        <p:txBody>
          <a:bodyPr wrap="none" rtlCol="0">
            <a:noAutofit/>
          </a:bodyPr>
          <a:lstStyle/>
          <a:p>
            <a:pPr algn="r"/>
            <a:r>
              <a:rPr lang="pl-PL" sz="800">
                <a:solidFill>
                  <a:schemeClr val="accent1"/>
                </a:solidFill>
                <a:latin typeface="+mj-lt"/>
              </a:rPr>
              <a:t>www.luxoft.com</a:t>
            </a:r>
            <a:endParaRPr lang="en-US" sz="800">
              <a:solidFill>
                <a:schemeClr val="accent1"/>
              </a:solidFill>
              <a:latin typeface="+mj-lt"/>
            </a:endParaRPr>
          </a:p>
        </p:txBody>
      </p:sp>
      <p:sp>
        <p:nvSpPr>
          <p:cNvPr id="33" name="Header" descr="Click to add header">
            <a:extLst>
              <a:ext uri="{FF2B5EF4-FFF2-40B4-BE49-F238E27FC236}">
                <a16:creationId xmlns:a16="http://schemas.microsoft.com/office/drawing/2014/main" id="{1275324C-EA48-4328-97AC-8227B33F7747}"/>
              </a:ext>
              <a:ext uri="{C183D7F6-B498-43B3-948B-1728B52AA6E4}">
                <adec:decorative xmlns:adec="http://schemas.microsoft.com/office/drawing/2017/decorative" val="0"/>
              </a:ext>
            </a:extLst>
          </p:cNvPr>
          <p:cNvSpPr>
            <a:spLocks noGrp="1"/>
          </p:cNvSpPr>
          <p:nvPr>
            <p:ph type="body" sz="quarter" idx="14" hasCustomPrompt="1"/>
          </p:nvPr>
        </p:nvSpPr>
        <p:spPr>
          <a:xfrm>
            <a:off x="6051665" y="6397312"/>
            <a:ext cx="4668692" cy="194056"/>
          </a:xfrm>
          <a:prstGeom prst="rect">
            <a:avLst/>
          </a:prstGeom>
        </p:spPr>
        <p:txBody>
          <a:bodyPr wrap="square" lIns="90000" tIns="46800" rIns="90000" bIns="46800" anchor="ctr" anchorCtr="0">
            <a:noAutofit/>
          </a:bodyPr>
          <a:lstStyle>
            <a:lvl1pPr marL="0" indent="0" algn="r">
              <a:buNone/>
              <a:defRPr sz="800">
                <a:solidFill>
                  <a:schemeClr val="accent1"/>
                </a:solidFill>
                <a:latin typeface="+mj-lt"/>
              </a:defRPr>
            </a:lvl1pPr>
          </a:lstStyle>
          <a:p>
            <a:pPr lvl="0"/>
            <a:r>
              <a:rPr lang="pl-PL"/>
              <a:t>Click to add Title</a:t>
            </a:r>
            <a:r>
              <a:rPr lang="en-US"/>
              <a:t>     |</a:t>
            </a:r>
          </a:p>
        </p:txBody>
      </p:sp>
    </p:spTree>
    <p:extLst>
      <p:ext uri="{BB962C8B-B14F-4D97-AF65-F5344CB8AC3E}">
        <p14:creationId xmlns:p14="http://schemas.microsoft.com/office/powerpoint/2010/main" val="9820442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8"/>
            <a:ext cx="11121286" cy="3093392"/>
          </a:xfrm>
          <a:prstGeom prst="rect">
            <a:avLst/>
          </a:prstGeom>
        </p:spPr>
        <p:txBody>
          <a:bodyPr anchor="t">
            <a:noAutofit/>
          </a:bodyPr>
          <a:lstStyle>
            <a:lvl1pPr>
              <a:defRPr sz="4400">
                <a:solidFill>
                  <a:schemeClr val="accent1"/>
                </a:solidFill>
                <a:latin typeface="+mj-lt"/>
              </a:defRPr>
            </a:lvl1pPr>
          </a:lstStyle>
          <a:p>
            <a:r>
              <a:rPr lang="pl-PL"/>
              <a:t>Kliknij, aby edytować styl</a:t>
            </a:r>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50358304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7" y="615663"/>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5486681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9949215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39482207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8696279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5"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0"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17252652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885"/>
          </a:xfrm>
          <a:prstGeom prst="rect">
            <a:avLst/>
          </a:prstGeom>
        </p:spPr>
        <p:txBody>
          <a:bodyPr anchor="t">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56747740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7472"/>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316048548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7472"/>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Tree>
    <p:extLst>
      <p:ext uri="{BB962C8B-B14F-4D97-AF65-F5344CB8AC3E}">
        <p14:creationId xmlns:p14="http://schemas.microsoft.com/office/powerpoint/2010/main" val="1461378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518250"/>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124976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272273039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7911404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0" y="1358900"/>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25283866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5031"/>
            <a:ext cx="11111105" cy="403200"/>
          </a:xfrm>
          <a:prstGeom prst="rect">
            <a:avLst/>
          </a:prstGeom>
        </p:spPr>
        <p:txBody>
          <a:bodyPr>
            <a:noAutofit/>
          </a:bodyPr>
          <a:lstStyle>
            <a:lvl1pPr>
              <a:defRPr sz="2400">
                <a:solidFill>
                  <a:schemeClr val="accent1"/>
                </a:solidFill>
                <a:latin typeface="+mj-lt"/>
              </a:defRPr>
            </a:lvl1pPr>
          </a:lstStyle>
          <a:p>
            <a:r>
              <a:rPr lang="pl-PL"/>
              <a:t>Kliknij, aby edytować styl</a:t>
            </a:r>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0"/>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Kliknij, aby edytować style wzorca tekstu</a:t>
            </a:r>
          </a:p>
          <a:p>
            <a:pPr marL="271463" marR="0" lvl="1"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Drugi poziom</a:t>
            </a:r>
          </a:p>
          <a:p>
            <a:pPr marL="271463" marR="0" lvl="2"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Trzeci poziom</a:t>
            </a:r>
          </a:p>
          <a:p>
            <a:pPr marL="271463" marR="0" lvl="3"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Czwarty poziom</a:t>
            </a:r>
          </a:p>
          <a:p>
            <a:pPr marL="271463"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pl-PL" sz="1400" b="0" i="0" u="none" strike="noStrike" kern="1200" cap="none" spc="0" normalizeH="0" baseline="0" noProof="0">
                <a:ln>
                  <a:noFill/>
                </a:ln>
                <a:solidFill>
                  <a:prstClr val="black"/>
                </a:solidFill>
                <a:effectLst/>
                <a:uLnTx/>
                <a:uFillTx/>
                <a:latin typeface="+mn-lt"/>
                <a:ea typeface="+mn-ea"/>
                <a:cs typeface="+mn-cs"/>
              </a:rPr>
              <a:t>Piąty poziom</a:t>
            </a: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299" y="6388710"/>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5774070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rgbClr val="AEB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bg1"/>
                </a:solidFill>
                <a:latin typeface="+mj-lt"/>
              </a:rPr>
              <a:t>www.luxoft.com</a:t>
            </a:r>
            <a:endParaRPr lang="en-US" sz="800" noProof="0">
              <a:solidFill>
                <a:schemeClr val="bg1"/>
              </a:solidFill>
              <a:latin typeface="+mj-lt"/>
            </a:endParaRPr>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045190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1_Content">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0" y="0"/>
            <a:ext cx="12191999"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0" y="612648"/>
            <a:ext cx="11111105" cy="403200"/>
          </a:xfrm>
          <a:prstGeom prst="rect">
            <a:avLst/>
          </a:prstGeom>
        </p:spPr>
        <p:txBody>
          <a:bodyPr>
            <a:noAutofit/>
          </a:bodyPr>
          <a:lstStyle>
            <a:lvl1pPr>
              <a:defRPr sz="2400">
                <a:solidFill>
                  <a:schemeClr val="bg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0"/>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bg1"/>
                </a:solidFill>
                <a:latin typeface="+mj-lt"/>
              </a:rPr>
              <a:t>www.luxoft.com</a:t>
            </a:r>
            <a:endParaRPr lang="en-US" sz="800" noProof="0">
              <a:solidFill>
                <a:schemeClr val="bg1"/>
              </a:solidFill>
              <a:latin typeface="+mj-lt"/>
            </a:endParaRPr>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935193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8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hasCustomPrompt="1"/>
          </p:nvPr>
        </p:nvSpPr>
        <p:spPr>
          <a:xfrm>
            <a:off x="491817" y="615663"/>
            <a:ext cx="11111105" cy="403200"/>
          </a:xfrm>
          <a:prstGeom prst="rect">
            <a:avLst/>
          </a:prstGeom>
        </p:spPr>
        <p:txBody>
          <a:bodyPr>
            <a:noAutofit/>
          </a:bodyPr>
          <a:lstStyle>
            <a:lvl1pPr>
              <a:defRPr sz="2400">
                <a:solidFill>
                  <a:schemeClr val="accent1"/>
                </a:solidFill>
                <a:latin typeface="+mj-lt"/>
              </a:defRPr>
            </a:lvl1pPr>
          </a:lstStyle>
          <a:p>
            <a:r>
              <a:rPr lang="en-US"/>
              <a:t>	</a:t>
            </a: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7" y="6388710"/>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7" y="313643"/>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	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5"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	Click to add subtitle</a:t>
            </a:r>
          </a:p>
        </p:txBody>
      </p:sp>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l="3177" t="34852" r="3010" b="34675"/>
          <a:stretch/>
        </p:blipFill>
        <p:spPr>
          <a:xfrm>
            <a:off x="1371600" y="6336657"/>
            <a:ext cx="1495282" cy="274320"/>
          </a:xfrm>
          <a:prstGeom prst="rect">
            <a:avLst/>
          </a:prstGeom>
        </p:spPr>
      </p:pic>
    </p:spTree>
    <p:extLst>
      <p:ext uri="{BB962C8B-B14F-4D97-AF65-F5344CB8AC3E}">
        <p14:creationId xmlns:p14="http://schemas.microsoft.com/office/powerpoint/2010/main" val="27849339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3" y="5506539"/>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3"/>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4"/>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777468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666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1EA4-3ABF-FA45-A104-67C378321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19BA9-F725-9141-BEAE-A1773969C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B0B82-7524-3941-88F7-70BAFED494E3}"/>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D3724D2B-23A5-5749-AC8E-FCB9EDFC6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BC762-CA66-974F-AB6E-D652ACBF5B35}"/>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017826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9A7A-EEA9-6B4A-A259-356B483CB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4CACF3-966F-BF46-B6C9-733F2D086B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C948E3-B952-A745-93D7-64BEBD4988CB}"/>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ABEDF2C4-0DCC-4141-A349-32865E1B5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FCB74-EC0C-F44A-9D0B-7638EC1E1663}"/>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662416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489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1743-5113-EE4F-A816-55F388924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63FC9-EDC9-234E-BD91-10CED74BA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408E57-8F35-B840-9530-F175DB802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290D63-3A4D-4543-B3DD-EFC858EF1D64}"/>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6" name="Footer Placeholder 5">
            <a:extLst>
              <a:ext uri="{FF2B5EF4-FFF2-40B4-BE49-F238E27FC236}">
                <a16:creationId xmlns:a16="http://schemas.microsoft.com/office/drawing/2014/main" id="{37FF209E-6C17-7B4A-97CB-E6E3FBADE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BD625-D464-AA46-B007-C4A9E545FA68}"/>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2474524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38A9019F-D491-48A9-B0C3-D28441FF982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1EEF447-07A5-4A7E-B054-01479A7D5AAC}"/>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8F3C352B-2B7A-4E42-8CFB-9BFDA9ACC2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DFBE3FA8-E5C8-4BDC-8755-785CCDC4A0AC}"/>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706415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4043047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B59D75AC-EF55-4D6A-AFD9-9390D0538C3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32852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30A557DB-92F5-4B19-84F2-7DD477B1E3C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471363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9" name="Text Placeholder 17">
            <a:extLst>
              <a:ext uri="{FF2B5EF4-FFF2-40B4-BE49-F238E27FC236}">
                <a16:creationId xmlns:a16="http://schemas.microsoft.com/office/drawing/2014/main" id="{2AC3BB48-5C7C-433D-9B72-BAE109AF049D}"/>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2793437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682A573D-5061-4D30-A6D8-29A15DEBD106}"/>
              </a:ext>
            </a:extLst>
          </p:cNvPr>
          <p:cNvSpPr>
            <a:spLocks noGrp="1"/>
          </p:cNvSpPr>
          <p:nvPr>
            <p:ph type="body" sz="quarter" idx="11"/>
          </p:nvPr>
        </p:nvSpPr>
        <p:spPr>
          <a:xfrm>
            <a:off x="492125" y="1358901"/>
            <a:ext cx="11110800" cy="4611688"/>
          </a:xfrm>
          <a:prstGeom prst="rect">
            <a:avLst/>
          </a:prstGeom>
        </p:spPr>
        <p:txBody>
          <a:bodyPr>
            <a:normAutofit/>
          </a:bodyPr>
          <a:lstStyle>
            <a:lvl1pPr marL="0" indent="0">
              <a:lnSpc>
                <a:spcPct val="130000"/>
              </a:lnSpc>
              <a:spcBef>
                <a:spcPts val="300"/>
              </a:spcBef>
              <a:spcAft>
                <a:spcPts val="300"/>
              </a:spcAft>
              <a:buNone/>
              <a:defRPr sz="14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6239987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B6C3C1-8D4C-4F83-9483-FDC35B3A8D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3417"/>
            <a:ext cx="12191999" cy="6854584"/>
          </a:xfrm>
          <a:prstGeom prst="rect">
            <a:avLst/>
          </a:prstGeom>
        </p:spPr>
      </p:pic>
      <p:sp>
        <p:nvSpPr>
          <p:cNvPr id="16" name="Rectangle 15">
            <a:extLst>
              <a:ext uri="{FF2B5EF4-FFF2-40B4-BE49-F238E27FC236}">
                <a16:creationId xmlns:a16="http://schemas.microsoft.com/office/drawing/2014/main" id="{0E50109A-9D3C-4B60-8E7E-F2CBF997AB6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 Placeholder 17">
            <a:extLst>
              <a:ext uri="{FF2B5EF4-FFF2-40B4-BE49-F238E27FC236}">
                <a16:creationId xmlns:a16="http://schemas.microsoft.com/office/drawing/2014/main" id="{6E8D392B-B8AF-4AEE-88E5-EB10E3607FAB}"/>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4" name="TextBox 13">
            <a:extLst>
              <a:ext uri="{FF2B5EF4-FFF2-40B4-BE49-F238E27FC236}">
                <a16:creationId xmlns:a16="http://schemas.microsoft.com/office/drawing/2014/main" id="{4DBF3C8F-9CF5-4077-926A-CF909F4D33C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B12D2ABE-87A2-42A1-9978-785DA67584C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05307151-C290-4725-9BF9-29C948E2985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7AE245BF-62DA-4F37-8F61-28980F447A6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843955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C31DAD-17BA-4F0E-8E70-87C570636F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F2DDE9BB-393D-4153-82EE-958193C8BF5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5444518F-35DE-45C2-92DF-C3EC7DCF9AFA}"/>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3C9BC7F5-4467-47E5-A5DF-D336FFB72D6A}"/>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C02A69BB-3C53-4F8A-B34A-C3E28DB34ED0}"/>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20A78A3B-87FC-4F25-A4BE-D260FBF0D73B}"/>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EB2E9A0F-31F6-4F56-A314-ABE0D31783A1}"/>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95707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F862-161D-314E-9313-D9DD0C80B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0D3CC-958C-0047-8626-D5BEFC52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617373-0478-CF41-AEAB-E395B82FC2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585791-6D1F-D449-AFCC-5887754A0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7407F-2815-1541-A7E5-44F09F8CA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1C162E-CF6B-5942-9D99-531219415D88}"/>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8" name="Footer Placeholder 7">
            <a:extLst>
              <a:ext uri="{FF2B5EF4-FFF2-40B4-BE49-F238E27FC236}">
                <a16:creationId xmlns:a16="http://schemas.microsoft.com/office/drawing/2014/main" id="{46D7B947-0405-444C-B331-B45EAD0EEB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DFF3C8-FE9E-1E4F-B73F-F7FA72BA41C2}"/>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449027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2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21D42A-16B6-42F1-BA05-A8F47666DC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Box 17">
            <a:extLst>
              <a:ext uri="{FF2B5EF4-FFF2-40B4-BE49-F238E27FC236}">
                <a16:creationId xmlns:a16="http://schemas.microsoft.com/office/drawing/2014/main" id="{602B14F0-FFE6-45CC-BD15-6DD2EE8E28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3" name="Header" descr="Click to add header">
            <a:extLst>
              <a:ext uri="{FF2B5EF4-FFF2-40B4-BE49-F238E27FC236}">
                <a16:creationId xmlns:a16="http://schemas.microsoft.com/office/drawing/2014/main" id="{947967CB-5B96-45A6-8A61-C46E152A53E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2" name="Podtytuł 2">
            <a:extLst>
              <a:ext uri="{FF2B5EF4-FFF2-40B4-BE49-F238E27FC236}">
                <a16:creationId xmlns:a16="http://schemas.microsoft.com/office/drawing/2014/main" id="{DD2B223B-5EE2-43F9-80CA-E7B3BA08494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99096FF1-8333-4317-89C1-212F19E4B63E}"/>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15F5FAEB-738F-43F0-92E0-709D0202A876}"/>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7">
            <a:extLst>
              <a:ext uri="{FF2B5EF4-FFF2-40B4-BE49-F238E27FC236}">
                <a16:creationId xmlns:a16="http://schemas.microsoft.com/office/drawing/2014/main" id="{E9ADF714-FE8B-4654-8BC5-F8A20DDD5ED2}"/>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7401683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3_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995588-B078-4580-9249-2D33B362910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a:off x="-1" y="1479"/>
            <a:ext cx="12192000" cy="6856522"/>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2" name="TextBox 11">
            <a:extLst>
              <a:ext uri="{FF2B5EF4-FFF2-40B4-BE49-F238E27FC236}">
                <a16:creationId xmlns:a16="http://schemas.microsoft.com/office/drawing/2014/main" id="{98E53463-B120-4B64-BC5E-57AB73C871EC}"/>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7283E976-DF9E-4E3F-94FA-4BB9D087ED2F}"/>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E076233D-947B-42B5-BFA4-15B96274873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6830751A-A7F7-4CCA-A65D-8F79A7847FD3}"/>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02BC8CF9-A82E-4104-81BD-8DD53C6C250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 Placeholder 17">
            <a:extLst>
              <a:ext uri="{FF2B5EF4-FFF2-40B4-BE49-F238E27FC236}">
                <a16:creationId xmlns:a16="http://schemas.microsoft.com/office/drawing/2014/main" id="{69BD0CD3-D73D-4BFD-99EA-3B0DEB0EC008}"/>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29419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25B6E-7EE5-46A1-BB11-5E33E0300D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479"/>
            <a:ext cx="12192000" cy="6855043"/>
          </a:xfrm>
          <a:prstGeom prst="rect">
            <a:avLst/>
          </a:prstGeom>
        </p:spPr>
      </p:pic>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4" name="TextBox 13">
            <a:extLst>
              <a:ext uri="{FF2B5EF4-FFF2-40B4-BE49-F238E27FC236}">
                <a16:creationId xmlns:a16="http://schemas.microsoft.com/office/drawing/2014/main" id="{8F5AB77B-FCFC-4299-8B43-45CC2C4B96C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719034FC-6C98-4428-B6D3-FEC90FA6668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8" name="Podtytuł 2">
            <a:extLst>
              <a:ext uri="{FF2B5EF4-FFF2-40B4-BE49-F238E27FC236}">
                <a16:creationId xmlns:a16="http://schemas.microsoft.com/office/drawing/2014/main" id="{A247099C-D01D-474E-8105-27D69A418B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32884036-2AA8-4C93-90A5-E85A5F0594B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
        <p:nvSpPr>
          <p:cNvPr id="16" name="Rectangle 15">
            <a:extLst>
              <a:ext uri="{FF2B5EF4-FFF2-40B4-BE49-F238E27FC236}">
                <a16:creationId xmlns:a16="http://schemas.microsoft.com/office/drawing/2014/main" id="{F3662249-33AE-4764-AD55-DF513BF4D19E}"/>
              </a:ext>
            </a:extLst>
          </p:cNvPr>
          <p:cNvSpPr/>
          <p:nvPr userDrawn="1"/>
        </p:nvSpPr>
        <p:spPr>
          <a:xfrm>
            <a:off x="491971" y="1426464"/>
            <a:ext cx="11208058" cy="474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17">
            <a:extLst>
              <a:ext uri="{FF2B5EF4-FFF2-40B4-BE49-F238E27FC236}">
                <a16:creationId xmlns:a16="http://schemas.microsoft.com/office/drawing/2014/main" id="{FFF32CF5-3875-4580-B8CD-9CF741BB0967}"/>
              </a:ext>
            </a:extLst>
          </p:cNvPr>
          <p:cNvSpPr>
            <a:spLocks noGrp="1"/>
          </p:cNvSpPr>
          <p:nvPr>
            <p:ph type="body" sz="quarter" idx="11"/>
          </p:nvPr>
        </p:nvSpPr>
        <p:spPr>
          <a:xfrm>
            <a:off x="699556" y="1566857"/>
            <a:ext cx="10695938" cy="4403731"/>
          </a:xfrm>
          <a:prstGeom prst="rect">
            <a:avLst/>
          </a:prstGeom>
        </p:spPr>
        <p:txBody>
          <a:bodyPr>
            <a:normAutofit/>
          </a:bodyPr>
          <a:lstStyle>
            <a:lvl1pPr marL="0" indent="0">
              <a:lnSpc>
                <a:spcPct val="130000"/>
              </a:lnSpc>
              <a:spcBef>
                <a:spcPts val="300"/>
              </a:spcBef>
              <a:spcAft>
                <a:spcPts val="300"/>
              </a:spcAft>
              <a:buNone/>
              <a:defRPr sz="1400">
                <a:solidFill>
                  <a:schemeClr val="tx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Tree>
    <p:extLst>
      <p:ext uri="{BB962C8B-B14F-4D97-AF65-F5344CB8AC3E}">
        <p14:creationId xmlns:p14="http://schemas.microsoft.com/office/powerpoint/2010/main" val="12139015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20" name="Text Placeholder 17">
            <a:extLst>
              <a:ext uri="{FF2B5EF4-FFF2-40B4-BE49-F238E27FC236}">
                <a16:creationId xmlns:a16="http://schemas.microsoft.com/office/drawing/2014/main" id="{BE0BC756-72E5-4559-B898-C8FD09D68EED}"/>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21" name="Freeform 5">
            <a:extLst>
              <a:ext uri="{FF2B5EF4-FFF2-40B4-BE49-F238E27FC236}">
                <a16:creationId xmlns:a16="http://schemas.microsoft.com/office/drawing/2014/main" id="{5B7B39EC-5CB0-43D7-AB1E-C96125AE9EB8}"/>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35BDDDF1-010D-4F24-865F-EBAB8982547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8" name="Header" descr="Click to add header">
            <a:extLst>
              <a:ext uri="{FF2B5EF4-FFF2-40B4-BE49-F238E27FC236}">
                <a16:creationId xmlns:a16="http://schemas.microsoft.com/office/drawing/2014/main" id="{0B6A1EC8-3BA6-4D79-9194-322E97B5E1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237B8483-1A98-421A-9256-FB5F65C3E937}"/>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01282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227D81-8321-498B-9677-ECD39A77A360}"/>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7" name="Text Placeholder 17">
            <a:extLst>
              <a:ext uri="{FF2B5EF4-FFF2-40B4-BE49-F238E27FC236}">
                <a16:creationId xmlns:a16="http://schemas.microsoft.com/office/drawing/2014/main" id="{C9568092-5091-402E-A943-DDE3D8990978}"/>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9" name="Freeform 5">
            <a:extLst>
              <a:ext uri="{FF2B5EF4-FFF2-40B4-BE49-F238E27FC236}">
                <a16:creationId xmlns:a16="http://schemas.microsoft.com/office/drawing/2014/main" id="{D7194DC4-40A5-44EF-9F3A-AF46AF79435C}"/>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TextBox 11">
            <a:extLst>
              <a:ext uri="{FF2B5EF4-FFF2-40B4-BE49-F238E27FC236}">
                <a16:creationId xmlns:a16="http://schemas.microsoft.com/office/drawing/2014/main" id="{5549BA98-A4A8-44FB-AAB7-42995898AE7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F1B007CB-502E-450E-A1CF-B3E180E2AD1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58886375-1D63-4C91-8705-CC9108C42028}"/>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12263893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9D449C-45DD-4754-A308-6FC0D675DE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2582427" y="1945867"/>
            <a:ext cx="7908053" cy="3409904"/>
          </a:xfrm>
          <a:prstGeom prst="rect">
            <a:avLst/>
          </a:prstGeom>
        </p:spPr>
        <p:txBody>
          <a:bodyPr>
            <a:noAutofit/>
          </a:bodyPr>
          <a:lstStyle>
            <a:lvl1pPr marL="0" indent="0">
              <a:lnSpc>
                <a:spcPct val="100000"/>
              </a:lnSpc>
              <a:spcBef>
                <a:spcPts val="300"/>
              </a:spcBef>
              <a:spcAft>
                <a:spcPts val="300"/>
              </a:spcAft>
              <a:buNone/>
              <a:defRPr sz="3200">
                <a:solidFill>
                  <a:schemeClr val="bg1"/>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endParaRPr lang="en-US"/>
          </a:p>
        </p:txBody>
      </p:sp>
      <p:sp>
        <p:nvSpPr>
          <p:cNvPr id="12" name="Freeform 5">
            <a:extLst>
              <a:ext uri="{FF2B5EF4-FFF2-40B4-BE49-F238E27FC236}">
                <a16:creationId xmlns:a16="http://schemas.microsoft.com/office/drawing/2014/main" id="{39B6B473-4CCB-437E-80B1-A87F348E052E}"/>
              </a:ext>
            </a:extLst>
          </p:cNvPr>
          <p:cNvSpPr>
            <a:spLocks noEditPoints="1"/>
          </p:cNvSpPr>
          <p:nvPr userDrawn="1"/>
        </p:nvSpPr>
        <p:spPr bwMode="auto">
          <a:xfrm>
            <a:off x="1738365" y="2046350"/>
            <a:ext cx="680727" cy="648072"/>
          </a:xfrm>
          <a:custGeom>
            <a:avLst/>
            <a:gdLst>
              <a:gd name="T0" fmla="*/ 0 w 243"/>
              <a:gd name="T1" fmla="*/ 0 h 221"/>
              <a:gd name="T2" fmla="*/ 112 w 243"/>
              <a:gd name="T3" fmla="*/ 0 h 221"/>
              <a:gd name="T4" fmla="*/ 112 w 243"/>
              <a:gd name="T5" fmla="*/ 91 h 221"/>
              <a:gd name="T6" fmla="*/ 92 w 243"/>
              <a:gd name="T7" fmla="*/ 170 h 221"/>
              <a:gd name="T8" fmla="*/ 24 w 243"/>
              <a:gd name="T9" fmla="*/ 221 h 221"/>
              <a:gd name="T10" fmla="*/ 0 w 243"/>
              <a:gd name="T11" fmla="*/ 173 h 221"/>
              <a:gd name="T12" fmla="*/ 41 w 243"/>
              <a:gd name="T13" fmla="*/ 144 h 221"/>
              <a:gd name="T14" fmla="*/ 54 w 243"/>
              <a:gd name="T15" fmla="*/ 109 h 221"/>
              <a:gd name="T16" fmla="*/ 0 w 243"/>
              <a:gd name="T17" fmla="*/ 109 h 221"/>
              <a:gd name="T18" fmla="*/ 0 w 243"/>
              <a:gd name="T19" fmla="*/ 0 h 221"/>
              <a:gd name="T20" fmla="*/ 131 w 243"/>
              <a:gd name="T21" fmla="*/ 0 h 221"/>
              <a:gd name="T22" fmla="*/ 243 w 243"/>
              <a:gd name="T23" fmla="*/ 0 h 221"/>
              <a:gd name="T24" fmla="*/ 243 w 243"/>
              <a:gd name="T25" fmla="*/ 91 h 221"/>
              <a:gd name="T26" fmla="*/ 223 w 243"/>
              <a:gd name="T27" fmla="*/ 170 h 221"/>
              <a:gd name="T28" fmla="*/ 155 w 243"/>
              <a:gd name="T29" fmla="*/ 221 h 221"/>
              <a:gd name="T30" fmla="*/ 131 w 243"/>
              <a:gd name="T31" fmla="*/ 173 h 221"/>
              <a:gd name="T32" fmla="*/ 172 w 243"/>
              <a:gd name="T33" fmla="*/ 144 h 221"/>
              <a:gd name="T34" fmla="*/ 185 w 243"/>
              <a:gd name="T35" fmla="*/ 109 h 221"/>
              <a:gd name="T36" fmla="*/ 131 w 243"/>
              <a:gd name="T37" fmla="*/ 109 h 221"/>
              <a:gd name="T38" fmla="*/ 131 w 243"/>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21">
                <a:moveTo>
                  <a:pt x="0" y="0"/>
                </a:moveTo>
                <a:cubicBezTo>
                  <a:pt x="112" y="0"/>
                  <a:pt x="112" y="0"/>
                  <a:pt x="112" y="0"/>
                </a:cubicBezTo>
                <a:cubicBezTo>
                  <a:pt x="112" y="91"/>
                  <a:pt x="112" y="91"/>
                  <a:pt x="112" y="91"/>
                </a:cubicBezTo>
                <a:cubicBezTo>
                  <a:pt x="112" y="124"/>
                  <a:pt x="106" y="150"/>
                  <a:pt x="92" y="170"/>
                </a:cubicBezTo>
                <a:cubicBezTo>
                  <a:pt x="79" y="189"/>
                  <a:pt x="56" y="206"/>
                  <a:pt x="24" y="221"/>
                </a:cubicBezTo>
                <a:cubicBezTo>
                  <a:pt x="0" y="173"/>
                  <a:pt x="0" y="173"/>
                  <a:pt x="0" y="173"/>
                </a:cubicBezTo>
                <a:cubicBezTo>
                  <a:pt x="20" y="163"/>
                  <a:pt x="34" y="153"/>
                  <a:pt x="41" y="144"/>
                </a:cubicBezTo>
                <a:cubicBezTo>
                  <a:pt x="49" y="134"/>
                  <a:pt x="53" y="123"/>
                  <a:pt x="54" y="109"/>
                </a:cubicBezTo>
                <a:cubicBezTo>
                  <a:pt x="0" y="109"/>
                  <a:pt x="0" y="109"/>
                  <a:pt x="0" y="109"/>
                </a:cubicBezTo>
                <a:lnTo>
                  <a:pt x="0" y="0"/>
                </a:lnTo>
                <a:close/>
                <a:moveTo>
                  <a:pt x="131" y="0"/>
                </a:moveTo>
                <a:cubicBezTo>
                  <a:pt x="243" y="0"/>
                  <a:pt x="243" y="0"/>
                  <a:pt x="243" y="0"/>
                </a:cubicBezTo>
                <a:cubicBezTo>
                  <a:pt x="243" y="91"/>
                  <a:pt x="243" y="91"/>
                  <a:pt x="243" y="91"/>
                </a:cubicBezTo>
                <a:cubicBezTo>
                  <a:pt x="243" y="124"/>
                  <a:pt x="237" y="150"/>
                  <a:pt x="223" y="170"/>
                </a:cubicBezTo>
                <a:cubicBezTo>
                  <a:pt x="210" y="189"/>
                  <a:pt x="187" y="206"/>
                  <a:pt x="155" y="221"/>
                </a:cubicBezTo>
                <a:cubicBezTo>
                  <a:pt x="131" y="173"/>
                  <a:pt x="131" y="173"/>
                  <a:pt x="131" y="173"/>
                </a:cubicBezTo>
                <a:cubicBezTo>
                  <a:pt x="151" y="163"/>
                  <a:pt x="165" y="153"/>
                  <a:pt x="172" y="144"/>
                </a:cubicBezTo>
                <a:cubicBezTo>
                  <a:pt x="180" y="134"/>
                  <a:pt x="184" y="123"/>
                  <a:pt x="185" y="109"/>
                </a:cubicBezTo>
                <a:cubicBezTo>
                  <a:pt x="131" y="109"/>
                  <a:pt x="131" y="109"/>
                  <a:pt x="131" y="109"/>
                </a:cubicBezTo>
                <a:lnTo>
                  <a:pt x="131"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TextBox 13">
            <a:extLst>
              <a:ext uri="{FF2B5EF4-FFF2-40B4-BE49-F238E27FC236}">
                <a16:creationId xmlns:a16="http://schemas.microsoft.com/office/drawing/2014/main" id="{8053C41F-4A45-40E7-9A85-B03271B32D42}"/>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1" name="Header" descr="Click to add header">
            <a:extLst>
              <a:ext uri="{FF2B5EF4-FFF2-40B4-BE49-F238E27FC236}">
                <a16:creationId xmlns:a16="http://schemas.microsoft.com/office/drawing/2014/main" id="{519E99CF-3ED2-4306-BB19-9236830C5DC8}"/>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2179"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9" name="Podtytuł 2">
            <a:extLst>
              <a:ext uri="{FF2B5EF4-FFF2-40B4-BE49-F238E27FC236}">
                <a16:creationId xmlns:a16="http://schemas.microsoft.com/office/drawing/2014/main" id="{94B52EAC-9D57-4BF0-A902-4DB83726FC12}"/>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24240328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30A07D-E958-493E-9AC1-7211F513CCF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1479"/>
            <a:ext cx="12191997" cy="6855042"/>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24" name="Slide Number Placeholder 5">
            <a:extLst>
              <a:ext uri="{FF2B5EF4-FFF2-40B4-BE49-F238E27FC236}">
                <a16:creationId xmlns:a16="http://schemas.microsoft.com/office/drawing/2014/main" id="{65EA655A-8917-4505-BE55-D094B963FE0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3" name="TextBox 12">
            <a:extLst>
              <a:ext uri="{FF2B5EF4-FFF2-40B4-BE49-F238E27FC236}">
                <a16:creationId xmlns:a16="http://schemas.microsoft.com/office/drawing/2014/main" id="{C5D70C75-BAA2-48BC-B6F3-4F004C0C63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7" name="Header" descr="Click to add header">
            <a:extLst>
              <a:ext uri="{FF2B5EF4-FFF2-40B4-BE49-F238E27FC236}">
                <a16:creationId xmlns:a16="http://schemas.microsoft.com/office/drawing/2014/main" id="{6C1A8099-8A36-4EA7-A5E6-F44D45D21872}"/>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7759A5F7-C52E-4DCA-8543-294198E78684}"/>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
        <p:nvSpPr>
          <p:cNvPr id="15" name="Symbol zastępczy tekstu 8">
            <a:extLst>
              <a:ext uri="{FF2B5EF4-FFF2-40B4-BE49-F238E27FC236}">
                <a16:creationId xmlns:a16="http://schemas.microsoft.com/office/drawing/2014/main" id="{2F0C4544-7980-458E-9C6B-F3569026146C}"/>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Tree>
    <p:extLst>
      <p:ext uri="{BB962C8B-B14F-4D97-AF65-F5344CB8AC3E}">
        <p14:creationId xmlns:p14="http://schemas.microsoft.com/office/powerpoint/2010/main" val="5990489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ase_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B88B83-F159-4897-BB52-652AD31730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tretch/>
        </p:blipFill>
        <p:spPr>
          <a:xfrm>
            <a:off x="0" y="-6096"/>
            <a:ext cx="12192000" cy="6864096"/>
          </a:xfrm>
          <a:prstGeom prst="rect">
            <a:avLst/>
          </a:prstGeom>
        </p:spPr>
      </p:pic>
      <p:sp>
        <p:nvSpPr>
          <p:cNvPr id="8" name="Rectangle: Rounded Corners 7">
            <a:extLst>
              <a:ext uri="{FF2B5EF4-FFF2-40B4-BE49-F238E27FC236}">
                <a16:creationId xmlns:a16="http://schemas.microsoft.com/office/drawing/2014/main" id="{72C2BFCB-C419-420E-9479-871894E421C7}"/>
              </a:ext>
            </a:extLst>
          </p:cNvPr>
          <p:cNvSpPr/>
          <p:nvPr userDrawn="1"/>
        </p:nvSpPr>
        <p:spPr>
          <a:xfrm>
            <a:off x="526470" y="1240973"/>
            <a:ext cx="11157531" cy="4635846"/>
          </a:xfrm>
          <a:prstGeom prst="roundRect">
            <a:avLst>
              <a:gd name="adj" fmla="val 12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F32AEAF5-1520-4552-8BD4-DBD343F376C2}"/>
              </a:ext>
            </a:extLst>
          </p:cNvPr>
          <p:cNvSpPr>
            <a:spLocks noGrp="1"/>
          </p:cNvSpPr>
          <p:nvPr>
            <p:ph type="pic" sz="quarter" idx="11"/>
          </p:nvPr>
        </p:nvSpPr>
        <p:spPr>
          <a:xfrm>
            <a:off x="7577140" y="1240974"/>
            <a:ext cx="4106861" cy="4635846"/>
          </a:xfrm>
          <a:prstGeom prst="rect">
            <a:avLst/>
          </a:prstGeom>
          <a:solidFill>
            <a:schemeClr val="bg1">
              <a:lumMod val="75000"/>
            </a:schemeClr>
          </a:solidFill>
        </p:spPr>
        <p:txBody>
          <a:bodyPr tIns="360000" anchor="t"/>
          <a:lstStyle>
            <a:lvl1pPr marL="0" indent="0" algn="ctr">
              <a:buNone/>
              <a:defRPr sz="2000"/>
            </a:lvl1pPr>
          </a:lstStyle>
          <a:p>
            <a:endParaRPr lang="en-US"/>
          </a:p>
        </p:txBody>
      </p:sp>
      <p:pic>
        <p:nvPicPr>
          <p:cNvPr id="16" name="Graphic 20">
            <a:extLst>
              <a:ext uri="{FF2B5EF4-FFF2-40B4-BE49-F238E27FC236}">
                <a16:creationId xmlns:a16="http://schemas.microsoft.com/office/drawing/2014/main" id="{2D5D48C0-A8C1-4066-BC23-CFC1A672C9E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18" name="Straight Connector 17">
            <a:extLst>
              <a:ext uri="{FF2B5EF4-FFF2-40B4-BE49-F238E27FC236}">
                <a16:creationId xmlns:a16="http://schemas.microsoft.com/office/drawing/2014/main" id="{FAAD8CCA-D00A-4678-B986-AE248628DE4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ytuł 1">
            <a:extLst>
              <a:ext uri="{FF2B5EF4-FFF2-40B4-BE49-F238E27FC236}">
                <a16:creationId xmlns:a16="http://schemas.microsoft.com/office/drawing/2014/main" id="{48E5B4F8-A766-4453-A196-3E789D71774F}"/>
              </a:ext>
            </a:extLst>
          </p:cNvPr>
          <p:cNvSpPr>
            <a:spLocks noGrp="1"/>
          </p:cNvSpPr>
          <p:nvPr>
            <p:ph type="ctrTitle"/>
          </p:nvPr>
        </p:nvSpPr>
        <p:spPr>
          <a:xfrm>
            <a:off x="798829" y="1418497"/>
            <a:ext cx="6668771" cy="532022"/>
          </a:xfrm>
          <a:prstGeom prst="rect">
            <a:avLst/>
          </a:prstGeom>
        </p:spPr>
        <p:txBody>
          <a:bodyPr anchor="ctr"/>
          <a:lstStyle>
            <a:lvl1pPr algn="l">
              <a:defRPr sz="2400">
                <a:solidFill>
                  <a:schemeClr val="accent1"/>
                </a:solidFill>
                <a:latin typeface="+mn-lt"/>
              </a:defRPr>
            </a:lvl1pPr>
          </a:lstStyle>
          <a:p>
            <a:endParaRPr lang="en-US" noProof="0"/>
          </a:p>
        </p:txBody>
      </p:sp>
      <p:sp>
        <p:nvSpPr>
          <p:cNvPr id="9" name="Symbol zastępczy tekstu 8">
            <a:extLst>
              <a:ext uri="{FF2B5EF4-FFF2-40B4-BE49-F238E27FC236}">
                <a16:creationId xmlns:a16="http://schemas.microsoft.com/office/drawing/2014/main" id="{A09739C7-CC83-4AF7-AC35-FBC647FA5253}"/>
              </a:ext>
            </a:extLst>
          </p:cNvPr>
          <p:cNvSpPr>
            <a:spLocks noGrp="1"/>
          </p:cNvSpPr>
          <p:nvPr>
            <p:ph type="body" sz="quarter" idx="10"/>
          </p:nvPr>
        </p:nvSpPr>
        <p:spPr>
          <a:xfrm>
            <a:off x="798829" y="2016633"/>
            <a:ext cx="6668770" cy="3739398"/>
          </a:xfrm>
          <a:prstGeom prst="rect">
            <a:avLst/>
          </a:prstGeom>
        </p:spPr>
        <p:txBody>
          <a:bodyPr wrap="square">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b="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lvl="0"/>
            <a:endParaRPr lang="en-US" sz="1100" b="1"/>
          </a:p>
        </p:txBody>
      </p:sp>
      <p:sp>
        <p:nvSpPr>
          <p:cNvPr id="24" name="Slide Number Placeholder 5">
            <a:extLst>
              <a:ext uri="{FF2B5EF4-FFF2-40B4-BE49-F238E27FC236}">
                <a16:creationId xmlns:a16="http://schemas.microsoft.com/office/drawing/2014/main" id="{9E72800A-4D08-45B2-BDA7-3BF01235A54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5" name="TextBox 14">
            <a:extLst>
              <a:ext uri="{FF2B5EF4-FFF2-40B4-BE49-F238E27FC236}">
                <a16:creationId xmlns:a16="http://schemas.microsoft.com/office/drawing/2014/main" id="{5B4AD187-7240-472E-BEF1-7A334766042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20" name="Header" descr="Click to add header">
            <a:extLst>
              <a:ext uri="{FF2B5EF4-FFF2-40B4-BE49-F238E27FC236}">
                <a16:creationId xmlns:a16="http://schemas.microsoft.com/office/drawing/2014/main" id="{0C9E2BC3-4E1D-4FF9-86A0-1FE7CF4B8543}"/>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920E035-D31B-4836-B274-7881061305FB}"/>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title</a:t>
            </a:r>
          </a:p>
        </p:txBody>
      </p:sp>
    </p:spTree>
    <p:extLst>
      <p:ext uri="{BB962C8B-B14F-4D97-AF65-F5344CB8AC3E}">
        <p14:creationId xmlns:p14="http://schemas.microsoft.com/office/powerpoint/2010/main" val="3385371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E802-90C4-5647-8161-4D9348AEF0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2DFB13-7BA6-7B42-91F5-872EC9740873}"/>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4" name="Footer Placeholder 3">
            <a:extLst>
              <a:ext uri="{FF2B5EF4-FFF2-40B4-BE49-F238E27FC236}">
                <a16:creationId xmlns:a16="http://schemas.microsoft.com/office/drawing/2014/main" id="{240FE255-4861-5443-8E00-431C11C67E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A66043-93D4-464A-B8F2-090E190D876E}"/>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3129152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D4C83-BEBE-B449-A09A-50A285092690}"/>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3" name="Footer Placeholder 2">
            <a:extLst>
              <a:ext uri="{FF2B5EF4-FFF2-40B4-BE49-F238E27FC236}">
                <a16:creationId xmlns:a16="http://schemas.microsoft.com/office/drawing/2014/main" id="{E1B8CA87-35C9-F84C-B45A-EB476C3A7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A2DFD9-76DA-2E41-A0EB-DA72DEADF499}"/>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1849545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55AAA-3AD9-48CC-B410-1DE93093B6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2" y="-6096"/>
            <a:ext cx="5470876" cy="6864096"/>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73205B17-1AB7-4821-8B9C-49A14AED623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08075" y="5506540"/>
            <a:ext cx="2080601" cy="1043975"/>
          </a:xfrm>
          <a:prstGeom prst="rect">
            <a:avLst/>
          </a:prstGeom>
        </p:spPr>
      </p:pic>
      <p:sp>
        <p:nvSpPr>
          <p:cNvPr id="41" name="Title 1">
            <a:extLst>
              <a:ext uri="{FF2B5EF4-FFF2-40B4-BE49-F238E27FC236}">
                <a16:creationId xmlns:a16="http://schemas.microsoft.com/office/drawing/2014/main" id="{0EFD41C6-E4BD-4C4D-B85E-AF46048C24FF}"/>
              </a:ext>
            </a:extLst>
          </p:cNvPr>
          <p:cNvSpPr txBox="1">
            <a:spLocks/>
          </p:cNvSpPr>
          <p:nvPr userDrawn="1"/>
        </p:nvSpPr>
        <p:spPr>
          <a:xfrm>
            <a:off x="583900" y="2732184"/>
            <a:ext cx="5997372" cy="1003982"/>
          </a:xfrm>
          <a:prstGeom prst="rect">
            <a:avLst/>
          </a:prstGeom>
        </p:spPr>
        <p:txBody>
          <a:bodyPr wrap="none"/>
          <a:lstStyle>
            <a:lvl1pPr algn="l" defTabSz="914377" rtl="0" eaLnBrk="1" latinLnBrk="0" hangingPunct="1">
              <a:lnSpc>
                <a:spcPct val="100000"/>
              </a:lnSpc>
              <a:spcBef>
                <a:spcPts val="600"/>
              </a:spcBef>
              <a:spcAft>
                <a:spcPts val="600"/>
              </a:spcAft>
              <a:buNone/>
              <a:defRPr sz="3067" b="1" kern="12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311150">
              <a:spcBef>
                <a:spcPct val="0"/>
              </a:spcBef>
              <a:spcAft>
                <a:spcPct val="35000"/>
              </a:spcAft>
            </a:pPr>
            <a:r>
              <a:rPr lang="en-US" sz="4400" b="1" noProof="0">
                <a:solidFill>
                  <a:schemeClr val="accent1"/>
                </a:solidFill>
                <a:latin typeface="+mn-lt"/>
              </a:rPr>
              <a:t>Thank</a:t>
            </a:r>
            <a:r>
              <a:rPr lang="en-US" sz="4400" b="0" noProof="0">
                <a:solidFill>
                  <a:schemeClr val="accent1"/>
                </a:solidFill>
                <a:latin typeface="+mj-lt"/>
                <a:ea typeface="Open Sans Light" panose="020B0306030504020204" pitchFamily="34" charset="0"/>
                <a:cs typeface="Open Sans Light" panose="020B0306030504020204" pitchFamily="34" charset="0"/>
              </a:rPr>
              <a:t> </a:t>
            </a:r>
            <a:r>
              <a:rPr lang="en-US" sz="4400" b="0" noProof="0">
                <a:solidFill>
                  <a:schemeClr val="accent1"/>
                </a:solidFill>
                <a:latin typeface="+mj-lt"/>
              </a:rPr>
              <a:t>You!</a:t>
            </a:r>
          </a:p>
        </p:txBody>
      </p:sp>
      <p:grpSp>
        <p:nvGrpSpPr>
          <p:cNvPr id="16" name="Group 4">
            <a:extLst>
              <a:ext uri="{FF2B5EF4-FFF2-40B4-BE49-F238E27FC236}">
                <a16:creationId xmlns:a16="http://schemas.microsoft.com/office/drawing/2014/main" id="{94039066-2DE8-47E1-B3F7-A2793AF1FA2B}"/>
              </a:ext>
            </a:extLst>
          </p:cNvPr>
          <p:cNvGrpSpPr>
            <a:grpSpLocks noChangeAspect="1"/>
          </p:cNvGrpSpPr>
          <p:nvPr userDrawn="1"/>
        </p:nvGrpSpPr>
        <p:grpSpPr bwMode="auto">
          <a:xfrm>
            <a:off x="603803" y="5678485"/>
            <a:ext cx="1254126" cy="654049"/>
            <a:chOff x="448" y="3577"/>
            <a:chExt cx="790" cy="412"/>
          </a:xfrm>
          <a:solidFill>
            <a:schemeClr val="accent1"/>
          </a:solidFill>
        </p:grpSpPr>
        <p:sp>
          <p:nvSpPr>
            <p:cNvPr id="17" name="Freeform 5">
              <a:extLst>
                <a:ext uri="{FF2B5EF4-FFF2-40B4-BE49-F238E27FC236}">
                  <a16:creationId xmlns:a16="http://schemas.microsoft.com/office/drawing/2014/main" id="{5E85A9DD-914F-4C5E-805D-DD6610B0CB70}"/>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6">
              <a:extLst>
                <a:ext uri="{FF2B5EF4-FFF2-40B4-BE49-F238E27FC236}">
                  <a16:creationId xmlns:a16="http://schemas.microsoft.com/office/drawing/2014/main" id="{DF697E4A-3CD5-458E-A8A9-6A57BB6AD4A4}"/>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0A06AE1E-0731-4172-8A75-9E04B141E2A6}"/>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8">
              <a:extLst>
                <a:ext uri="{FF2B5EF4-FFF2-40B4-BE49-F238E27FC236}">
                  <a16:creationId xmlns:a16="http://schemas.microsoft.com/office/drawing/2014/main" id="{17E8E1BE-0FDE-4831-A5D6-3AFAFA644827}"/>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DDA893A2-A9BF-4E41-BF63-F018860DFBBC}"/>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E939399E-9D89-49D8-8782-DBFD7117AFE7}"/>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95C2F29D-8A2D-4D7E-BF05-B6EFD0239EDB}"/>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256ED6B6-4512-476F-8921-0C252C7092C1}"/>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B0A7CAC1-6169-43E7-837C-B3F98298F53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ADC2047D-D2E4-460B-9579-AEAA66CF9714}"/>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49921C58-A197-42F5-9CF2-B53F551E748E}"/>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0DEB0D4D-B115-45ED-853A-2386D8A5EDB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4A7B8736-4036-46DA-823C-EB3D0B7CA54A}"/>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75B683FC-7683-4770-BA11-DC8C08D2AD9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6C69D152-2AF8-4F7E-986C-94330D0ECD9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BC84A27D-A0BB-4530-9FF6-AEF52ABFE46C}"/>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13F76E94-41B3-4B14-92D7-F6548446E13E}"/>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8E1C2F6A-CB02-4214-931A-74D084667A35}"/>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304A616-80C1-4911-B063-4838F1C15A98}"/>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54563159-7737-46F5-883D-BF19722FC0C0}"/>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D2003220-348B-4A7D-AE49-CB52A93A5E74}"/>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F49E1022-D1D1-419E-A508-0C8F62BF303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D7F0382A-B301-45D1-8CD2-8D3A1CDC3459}"/>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8ACBD021-4986-4AA8-8D47-1EDA71B0BD1B}"/>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741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4E9EA8-39E2-4874-BDBC-07EF0A3F9D8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726"/>
            <a:ext cx="12198147" cy="6858000"/>
          </a:xfrm>
          <a:prstGeom prst="rect">
            <a:avLst/>
          </a:prstGeom>
        </p:spPr>
      </p:pic>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13007"/>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50" name="Group 4">
            <a:extLst>
              <a:ext uri="{FF2B5EF4-FFF2-40B4-BE49-F238E27FC236}">
                <a16:creationId xmlns:a16="http://schemas.microsoft.com/office/drawing/2014/main" id="{1BB6C26A-A620-4BD7-A5A4-6942F87E42AD}"/>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51" name="Freeform 5">
              <a:extLst>
                <a:ext uri="{FF2B5EF4-FFF2-40B4-BE49-F238E27FC236}">
                  <a16:creationId xmlns:a16="http://schemas.microsoft.com/office/drawing/2014/main" id="{383140D0-0060-4F4A-86B6-C803ECFD3D97}"/>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6">
              <a:extLst>
                <a:ext uri="{FF2B5EF4-FFF2-40B4-BE49-F238E27FC236}">
                  <a16:creationId xmlns:a16="http://schemas.microsoft.com/office/drawing/2014/main" id="{8D694BBA-DEE8-4888-AE49-64A4B983DC3E}"/>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7">
              <a:extLst>
                <a:ext uri="{FF2B5EF4-FFF2-40B4-BE49-F238E27FC236}">
                  <a16:creationId xmlns:a16="http://schemas.microsoft.com/office/drawing/2014/main" id="{4C6FFDF0-F90A-46E4-A620-4E9BDDD5369B}"/>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8">
              <a:extLst>
                <a:ext uri="{FF2B5EF4-FFF2-40B4-BE49-F238E27FC236}">
                  <a16:creationId xmlns:a16="http://schemas.microsoft.com/office/drawing/2014/main" id="{219D67C5-382C-4EE6-8EA1-4219916A05FF}"/>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9">
              <a:extLst>
                <a:ext uri="{FF2B5EF4-FFF2-40B4-BE49-F238E27FC236}">
                  <a16:creationId xmlns:a16="http://schemas.microsoft.com/office/drawing/2014/main" id="{C937CC3B-0FB0-44FA-B111-EE47CFB30316}"/>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10">
              <a:extLst>
                <a:ext uri="{FF2B5EF4-FFF2-40B4-BE49-F238E27FC236}">
                  <a16:creationId xmlns:a16="http://schemas.microsoft.com/office/drawing/2014/main" id="{4569B4CC-1941-49F2-A2B9-863503A029F5}"/>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11">
              <a:extLst>
                <a:ext uri="{FF2B5EF4-FFF2-40B4-BE49-F238E27FC236}">
                  <a16:creationId xmlns:a16="http://schemas.microsoft.com/office/drawing/2014/main" id="{F5CD8107-EBFE-4CEF-B8DF-E2AC5EFDF98C}"/>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12">
              <a:extLst>
                <a:ext uri="{FF2B5EF4-FFF2-40B4-BE49-F238E27FC236}">
                  <a16:creationId xmlns:a16="http://schemas.microsoft.com/office/drawing/2014/main" id="{E595765D-1DE0-414D-83E6-5DD21FA80909}"/>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13">
              <a:extLst>
                <a:ext uri="{FF2B5EF4-FFF2-40B4-BE49-F238E27FC236}">
                  <a16:creationId xmlns:a16="http://schemas.microsoft.com/office/drawing/2014/main" id="{02680E49-F0BF-4F60-8DF9-0398ACC50EDF}"/>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14">
              <a:extLst>
                <a:ext uri="{FF2B5EF4-FFF2-40B4-BE49-F238E27FC236}">
                  <a16:creationId xmlns:a16="http://schemas.microsoft.com/office/drawing/2014/main" id="{56872B22-E2AF-4F28-AFA4-0AEAF8A5C675}"/>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15">
              <a:extLst>
                <a:ext uri="{FF2B5EF4-FFF2-40B4-BE49-F238E27FC236}">
                  <a16:creationId xmlns:a16="http://schemas.microsoft.com/office/drawing/2014/main" id="{6E867C1E-1000-40AF-A13F-08805732A4E8}"/>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16">
              <a:extLst>
                <a:ext uri="{FF2B5EF4-FFF2-40B4-BE49-F238E27FC236}">
                  <a16:creationId xmlns:a16="http://schemas.microsoft.com/office/drawing/2014/main" id="{1A9BF518-194B-4495-BD99-211F83E3F901}"/>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17">
              <a:extLst>
                <a:ext uri="{FF2B5EF4-FFF2-40B4-BE49-F238E27FC236}">
                  <a16:creationId xmlns:a16="http://schemas.microsoft.com/office/drawing/2014/main" id="{51D2A768-01C4-4B95-9CDC-534440EF23FD}"/>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18">
              <a:extLst>
                <a:ext uri="{FF2B5EF4-FFF2-40B4-BE49-F238E27FC236}">
                  <a16:creationId xmlns:a16="http://schemas.microsoft.com/office/drawing/2014/main" id="{E7BCB45A-7BC9-4E5E-8D45-645E130FEB83}"/>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19">
              <a:extLst>
                <a:ext uri="{FF2B5EF4-FFF2-40B4-BE49-F238E27FC236}">
                  <a16:creationId xmlns:a16="http://schemas.microsoft.com/office/drawing/2014/main" id="{776983F5-26DD-4EE1-A4BB-B684CB9A2997}"/>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20">
              <a:extLst>
                <a:ext uri="{FF2B5EF4-FFF2-40B4-BE49-F238E27FC236}">
                  <a16:creationId xmlns:a16="http://schemas.microsoft.com/office/drawing/2014/main" id="{8B12B11A-C5CB-4E88-9EB8-726D9139E417}"/>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21">
              <a:extLst>
                <a:ext uri="{FF2B5EF4-FFF2-40B4-BE49-F238E27FC236}">
                  <a16:creationId xmlns:a16="http://schemas.microsoft.com/office/drawing/2014/main" id="{A0E96849-2AE0-4EE2-874D-25A98CA0279A}"/>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22">
              <a:extLst>
                <a:ext uri="{FF2B5EF4-FFF2-40B4-BE49-F238E27FC236}">
                  <a16:creationId xmlns:a16="http://schemas.microsoft.com/office/drawing/2014/main" id="{0AFC7266-2422-471E-98EF-EB6439EBAEF1}"/>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23">
              <a:extLst>
                <a:ext uri="{FF2B5EF4-FFF2-40B4-BE49-F238E27FC236}">
                  <a16:creationId xmlns:a16="http://schemas.microsoft.com/office/drawing/2014/main" id="{53E12D82-396D-40C2-A7C9-A5293F5E3539}"/>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24">
              <a:extLst>
                <a:ext uri="{FF2B5EF4-FFF2-40B4-BE49-F238E27FC236}">
                  <a16:creationId xmlns:a16="http://schemas.microsoft.com/office/drawing/2014/main" id="{B1218211-0AA2-4047-9E65-C8B91471A25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25">
              <a:extLst>
                <a:ext uri="{FF2B5EF4-FFF2-40B4-BE49-F238E27FC236}">
                  <a16:creationId xmlns:a16="http://schemas.microsoft.com/office/drawing/2014/main" id="{C3FCFF7D-E545-49AD-8CBC-7754842BC8B3}"/>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26">
              <a:extLst>
                <a:ext uri="{FF2B5EF4-FFF2-40B4-BE49-F238E27FC236}">
                  <a16:creationId xmlns:a16="http://schemas.microsoft.com/office/drawing/2014/main" id="{52C18C97-C1FE-42DD-BEB1-13F3E036BACF}"/>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27">
              <a:extLst>
                <a:ext uri="{FF2B5EF4-FFF2-40B4-BE49-F238E27FC236}">
                  <a16:creationId xmlns:a16="http://schemas.microsoft.com/office/drawing/2014/main" id="{0C624EB7-2D5D-449A-9EF0-F173AAE7DE97}"/>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28">
              <a:extLst>
                <a:ext uri="{FF2B5EF4-FFF2-40B4-BE49-F238E27FC236}">
                  <a16:creationId xmlns:a16="http://schemas.microsoft.com/office/drawing/2014/main" id="{77187D63-5A51-4E66-9B98-49619C651830}"/>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a:extLst>
              <a:ext uri="{FF2B5EF4-FFF2-40B4-BE49-F238E27FC236}">
                <a16:creationId xmlns:a16="http://schemas.microsoft.com/office/drawing/2014/main" id="{A1FB9A12-5DD3-4453-8406-1E6F4EE73FA2}"/>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4352306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41E8E9-726F-4353-B097-A8118685B1A1}"/>
              </a:ext>
            </a:extLst>
          </p:cNvPr>
          <p:cNvSpPr/>
          <p:nvPr userDrawn="1"/>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Graphic 20">
            <a:extLst>
              <a:ext uri="{FF2B5EF4-FFF2-40B4-BE49-F238E27FC236}">
                <a16:creationId xmlns:a16="http://schemas.microsoft.com/office/drawing/2014/main" id="{8592D222-075D-44FC-AD90-77B75025558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22232" y="5481028"/>
            <a:ext cx="2080601" cy="1043975"/>
          </a:xfrm>
          <a:prstGeom prst="rect">
            <a:avLst/>
          </a:prstGeom>
        </p:spPr>
      </p:pic>
      <p:cxnSp>
        <p:nvCxnSpPr>
          <p:cNvPr id="19" name="Straight Connector 18">
            <a:extLst>
              <a:ext uri="{FF2B5EF4-FFF2-40B4-BE49-F238E27FC236}">
                <a16:creationId xmlns:a16="http://schemas.microsoft.com/office/drawing/2014/main" id="{A1EF8123-56DE-42B7-AA73-ED5AB3B1035F}"/>
              </a:ext>
            </a:extLst>
          </p:cNvPr>
          <p:cNvCxnSpPr>
            <a:cxnSpLocks/>
          </p:cNvCxnSpPr>
          <p:nvPr userDrawn="1"/>
        </p:nvCxnSpPr>
        <p:spPr>
          <a:xfrm>
            <a:off x="583900" y="1"/>
            <a:ext cx="0" cy="2124074"/>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9E048A-5690-41A0-AEA4-9AF372091230}"/>
              </a:ext>
            </a:extLst>
          </p:cNvPr>
          <p:cNvSpPr>
            <a:spLocks noGrp="1"/>
          </p:cNvSpPr>
          <p:nvPr>
            <p:ph type="title"/>
          </p:nvPr>
        </p:nvSpPr>
        <p:spPr>
          <a:xfrm>
            <a:off x="603805" y="2735358"/>
            <a:ext cx="11099027" cy="1409606"/>
          </a:xfrm>
          <a:prstGeom prst="rect">
            <a:avLst/>
          </a:prstGeom>
        </p:spPr>
        <p:txBody>
          <a:bodyPr wrap="square" anchor="t">
            <a:noAutofit/>
          </a:bodyPr>
          <a:lstStyle>
            <a:lvl1pPr>
              <a:defRPr sz="4400" b="0">
                <a:solidFill>
                  <a:schemeClr val="bg1"/>
                </a:solidFill>
                <a:latin typeface="+mj-lt"/>
                <a:ea typeface="Open Sans" panose="020B0706030804020204" pitchFamily="34" charset="0"/>
                <a:cs typeface="Open Sans" panose="020B0706030804020204" pitchFamily="34" charset="0"/>
              </a:defRPr>
            </a:lvl1pPr>
          </a:lstStyle>
          <a:p>
            <a:endParaRPr lang="en-US"/>
          </a:p>
        </p:txBody>
      </p:sp>
      <p:grpSp>
        <p:nvGrpSpPr>
          <p:cNvPr id="13" name="Group 4">
            <a:extLst>
              <a:ext uri="{FF2B5EF4-FFF2-40B4-BE49-F238E27FC236}">
                <a16:creationId xmlns:a16="http://schemas.microsoft.com/office/drawing/2014/main" id="{0B634A99-BEFA-4412-89F8-A8C8109783D3}"/>
              </a:ext>
            </a:extLst>
          </p:cNvPr>
          <p:cNvGrpSpPr>
            <a:grpSpLocks noChangeAspect="1"/>
          </p:cNvGrpSpPr>
          <p:nvPr userDrawn="1"/>
        </p:nvGrpSpPr>
        <p:grpSpPr bwMode="auto">
          <a:xfrm>
            <a:off x="603803" y="5678485"/>
            <a:ext cx="1254126" cy="654049"/>
            <a:chOff x="448" y="3577"/>
            <a:chExt cx="790" cy="412"/>
          </a:xfrm>
          <a:solidFill>
            <a:schemeClr val="bg1"/>
          </a:solidFill>
        </p:grpSpPr>
        <p:sp>
          <p:nvSpPr>
            <p:cNvPr id="14" name="Freeform 5">
              <a:extLst>
                <a:ext uri="{FF2B5EF4-FFF2-40B4-BE49-F238E27FC236}">
                  <a16:creationId xmlns:a16="http://schemas.microsoft.com/office/drawing/2014/main" id="{D77DC6EE-2DB4-46F6-A795-787594369A38}"/>
                </a:ext>
              </a:extLst>
            </p:cNvPr>
            <p:cNvSpPr>
              <a:spLocks/>
            </p:cNvSpPr>
            <p:nvPr/>
          </p:nvSpPr>
          <p:spPr bwMode="auto">
            <a:xfrm>
              <a:off x="448" y="3586"/>
              <a:ext cx="46" cy="111"/>
            </a:xfrm>
            <a:custGeom>
              <a:avLst/>
              <a:gdLst>
                <a:gd name="T0" fmla="*/ 99 w 99"/>
                <a:gd name="T1" fmla="*/ 233 h 237"/>
                <a:gd name="T2" fmla="*/ 99 w 99"/>
                <a:gd name="T3" fmla="*/ 233 h 237"/>
                <a:gd name="T4" fmla="*/ 27 w 99"/>
                <a:gd name="T5" fmla="*/ 176 h 237"/>
                <a:gd name="T6" fmla="*/ 27 w 99"/>
                <a:gd name="T7" fmla="*/ 84 h 237"/>
                <a:gd name="T8" fmla="*/ 0 w 99"/>
                <a:gd name="T9" fmla="*/ 84 h 237"/>
                <a:gd name="T10" fmla="*/ 0 w 99"/>
                <a:gd name="T11" fmla="*/ 51 h 237"/>
                <a:gd name="T12" fmla="*/ 27 w 99"/>
                <a:gd name="T13" fmla="*/ 51 h 237"/>
                <a:gd name="T14" fmla="*/ 27 w 99"/>
                <a:gd name="T15" fmla="*/ 4 h 237"/>
                <a:gd name="T16" fmla="*/ 64 w 99"/>
                <a:gd name="T17" fmla="*/ 0 h 237"/>
                <a:gd name="T18" fmla="*/ 64 w 99"/>
                <a:gd name="T19" fmla="*/ 51 h 237"/>
                <a:gd name="T20" fmla="*/ 98 w 99"/>
                <a:gd name="T21" fmla="*/ 51 h 237"/>
                <a:gd name="T22" fmla="*/ 98 w 99"/>
                <a:gd name="T23" fmla="*/ 84 h 237"/>
                <a:gd name="T24" fmla="*/ 64 w 99"/>
                <a:gd name="T25" fmla="*/ 84 h 237"/>
                <a:gd name="T26" fmla="*/ 64 w 99"/>
                <a:gd name="T27" fmla="*/ 175 h 237"/>
                <a:gd name="T28" fmla="*/ 99 w 99"/>
                <a:gd name="T29" fmla="*/ 199 h 237"/>
                <a:gd name="T30" fmla="*/ 99 w 99"/>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237">
                  <a:moveTo>
                    <a:pt x="99" y="233"/>
                  </a:moveTo>
                  <a:lnTo>
                    <a:pt x="99" y="233"/>
                  </a:lnTo>
                  <a:cubicBezTo>
                    <a:pt x="57" y="237"/>
                    <a:pt x="27" y="220"/>
                    <a:pt x="27" y="176"/>
                  </a:cubicBezTo>
                  <a:lnTo>
                    <a:pt x="27" y="84"/>
                  </a:lnTo>
                  <a:lnTo>
                    <a:pt x="0" y="84"/>
                  </a:lnTo>
                  <a:lnTo>
                    <a:pt x="0" y="51"/>
                  </a:lnTo>
                  <a:lnTo>
                    <a:pt x="27" y="51"/>
                  </a:lnTo>
                  <a:lnTo>
                    <a:pt x="27" y="4"/>
                  </a:lnTo>
                  <a:lnTo>
                    <a:pt x="64" y="0"/>
                  </a:lnTo>
                  <a:lnTo>
                    <a:pt x="64" y="51"/>
                  </a:lnTo>
                  <a:lnTo>
                    <a:pt x="98" y="51"/>
                  </a:lnTo>
                  <a:lnTo>
                    <a:pt x="98" y="84"/>
                  </a:lnTo>
                  <a:lnTo>
                    <a:pt x="64" y="84"/>
                  </a:lnTo>
                  <a:lnTo>
                    <a:pt x="64" y="175"/>
                  </a:lnTo>
                  <a:cubicBezTo>
                    <a:pt x="64" y="190"/>
                    <a:pt x="73" y="203"/>
                    <a:pt x="99" y="199"/>
                  </a:cubicBezTo>
                  <a:lnTo>
                    <a:pt x="99"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6">
              <a:extLst>
                <a:ext uri="{FF2B5EF4-FFF2-40B4-BE49-F238E27FC236}">
                  <a16:creationId xmlns:a16="http://schemas.microsoft.com/office/drawing/2014/main" id="{1B9FA66C-4A44-4CC0-8656-388DBFC95993}"/>
                </a:ext>
              </a:extLst>
            </p:cNvPr>
            <p:cNvSpPr>
              <a:spLocks/>
            </p:cNvSpPr>
            <p:nvPr/>
          </p:nvSpPr>
          <p:spPr bwMode="auto">
            <a:xfrm>
              <a:off x="507" y="3577"/>
              <a:ext cx="75" cy="117"/>
            </a:xfrm>
            <a:custGeom>
              <a:avLst/>
              <a:gdLst>
                <a:gd name="T0" fmla="*/ 39 w 164"/>
                <a:gd name="T1" fmla="*/ 0 h 251"/>
                <a:gd name="T2" fmla="*/ 39 w 164"/>
                <a:gd name="T3" fmla="*/ 0 h 251"/>
                <a:gd name="T4" fmla="*/ 39 w 164"/>
                <a:gd name="T5" fmla="*/ 83 h 251"/>
                <a:gd name="T6" fmla="*/ 83 w 164"/>
                <a:gd name="T7" fmla="*/ 67 h 251"/>
                <a:gd name="T8" fmla="*/ 164 w 164"/>
                <a:gd name="T9" fmla="*/ 145 h 251"/>
                <a:gd name="T10" fmla="*/ 164 w 164"/>
                <a:gd name="T11" fmla="*/ 251 h 251"/>
                <a:gd name="T12" fmla="*/ 125 w 164"/>
                <a:gd name="T13" fmla="*/ 251 h 251"/>
                <a:gd name="T14" fmla="*/ 125 w 164"/>
                <a:gd name="T15" fmla="*/ 145 h 251"/>
                <a:gd name="T16" fmla="*/ 77 w 164"/>
                <a:gd name="T17" fmla="*/ 101 h 251"/>
                <a:gd name="T18" fmla="*/ 39 w 164"/>
                <a:gd name="T19" fmla="*/ 113 h 251"/>
                <a:gd name="T20" fmla="*/ 39 w 164"/>
                <a:gd name="T21" fmla="*/ 251 h 251"/>
                <a:gd name="T22" fmla="*/ 0 w 164"/>
                <a:gd name="T23" fmla="*/ 251 h 251"/>
                <a:gd name="T24" fmla="*/ 0 w 164"/>
                <a:gd name="T25" fmla="*/ 0 h 251"/>
                <a:gd name="T26" fmla="*/ 39 w 164"/>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251">
                  <a:moveTo>
                    <a:pt x="39" y="0"/>
                  </a:moveTo>
                  <a:lnTo>
                    <a:pt x="39" y="0"/>
                  </a:lnTo>
                  <a:lnTo>
                    <a:pt x="39" y="83"/>
                  </a:lnTo>
                  <a:cubicBezTo>
                    <a:pt x="53" y="71"/>
                    <a:pt x="71" y="67"/>
                    <a:pt x="83" y="67"/>
                  </a:cubicBezTo>
                  <a:cubicBezTo>
                    <a:pt x="129" y="67"/>
                    <a:pt x="164" y="95"/>
                    <a:pt x="164" y="145"/>
                  </a:cubicBezTo>
                  <a:lnTo>
                    <a:pt x="164" y="251"/>
                  </a:lnTo>
                  <a:lnTo>
                    <a:pt x="125" y="251"/>
                  </a:lnTo>
                  <a:lnTo>
                    <a:pt x="125" y="145"/>
                  </a:lnTo>
                  <a:cubicBezTo>
                    <a:pt x="125" y="117"/>
                    <a:pt x="103" y="102"/>
                    <a:pt x="77" y="101"/>
                  </a:cubicBezTo>
                  <a:cubicBezTo>
                    <a:pt x="65" y="101"/>
                    <a:pt x="51" y="106"/>
                    <a:pt x="39" y="113"/>
                  </a:cubicBezTo>
                  <a:lnTo>
                    <a:pt x="39" y="251"/>
                  </a:lnTo>
                  <a:lnTo>
                    <a:pt x="0" y="251"/>
                  </a:lnTo>
                  <a:lnTo>
                    <a:pt x="0" y="0"/>
                  </a:lnTo>
                  <a:lnTo>
                    <a:pt x="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Freeform 7">
              <a:extLst>
                <a:ext uri="{FF2B5EF4-FFF2-40B4-BE49-F238E27FC236}">
                  <a16:creationId xmlns:a16="http://schemas.microsoft.com/office/drawing/2014/main" id="{96F1B720-2886-4D4A-BA96-3D4ECC411AE3}"/>
                </a:ext>
              </a:extLst>
            </p:cNvPr>
            <p:cNvSpPr>
              <a:spLocks noEditPoints="1"/>
            </p:cNvSpPr>
            <p:nvPr/>
          </p:nvSpPr>
          <p:spPr bwMode="auto">
            <a:xfrm>
              <a:off x="601" y="3577"/>
              <a:ext cx="18" cy="117"/>
            </a:xfrm>
            <a:custGeom>
              <a:avLst/>
              <a:gdLst>
                <a:gd name="T0" fmla="*/ 40 w 40"/>
                <a:gd name="T1" fmla="*/ 251 h 251"/>
                <a:gd name="T2" fmla="*/ 40 w 40"/>
                <a:gd name="T3" fmla="*/ 251 h 251"/>
                <a:gd name="T4" fmla="*/ 1 w 40"/>
                <a:gd name="T5" fmla="*/ 251 h 251"/>
                <a:gd name="T6" fmla="*/ 1 w 40"/>
                <a:gd name="T7" fmla="*/ 70 h 251"/>
                <a:gd name="T8" fmla="*/ 40 w 40"/>
                <a:gd name="T9" fmla="*/ 70 h 251"/>
                <a:gd name="T10" fmla="*/ 40 w 40"/>
                <a:gd name="T11" fmla="*/ 251 h 251"/>
                <a:gd name="T12" fmla="*/ 0 w 40"/>
                <a:gd name="T13" fmla="*/ 0 h 251"/>
                <a:gd name="T14" fmla="*/ 0 w 40"/>
                <a:gd name="T15" fmla="*/ 0 h 251"/>
                <a:gd name="T16" fmla="*/ 40 w 40"/>
                <a:gd name="T17" fmla="*/ 0 h 251"/>
                <a:gd name="T18" fmla="*/ 40 w 40"/>
                <a:gd name="T19" fmla="*/ 42 h 251"/>
                <a:gd name="T20" fmla="*/ 0 w 40"/>
                <a:gd name="T21" fmla="*/ 42 h 251"/>
                <a:gd name="T22" fmla="*/ 0 w 40"/>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1">
                  <a:moveTo>
                    <a:pt x="40" y="251"/>
                  </a:moveTo>
                  <a:lnTo>
                    <a:pt x="40" y="251"/>
                  </a:lnTo>
                  <a:lnTo>
                    <a:pt x="1" y="251"/>
                  </a:lnTo>
                  <a:lnTo>
                    <a:pt x="1" y="70"/>
                  </a:lnTo>
                  <a:lnTo>
                    <a:pt x="40" y="70"/>
                  </a:lnTo>
                  <a:lnTo>
                    <a:pt x="40" y="251"/>
                  </a:lnTo>
                  <a:close/>
                  <a:moveTo>
                    <a:pt x="0" y="0"/>
                  </a:moveTo>
                  <a:lnTo>
                    <a:pt x="0" y="0"/>
                  </a:lnTo>
                  <a:lnTo>
                    <a:pt x="40" y="0"/>
                  </a:lnTo>
                  <a:lnTo>
                    <a:pt x="40"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8">
              <a:extLst>
                <a:ext uri="{FF2B5EF4-FFF2-40B4-BE49-F238E27FC236}">
                  <a16:creationId xmlns:a16="http://schemas.microsoft.com/office/drawing/2014/main" id="{793D4455-0567-4A9A-B060-FA6144CCAB4D}"/>
                </a:ext>
              </a:extLst>
            </p:cNvPr>
            <p:cNvSpPr>
              <a:spLocks/>
            </p:cNvSpPr>
            <p:nvPr/>
          </p:nvSpPr>
          <p:spPr bwMode="auto">
            <a:xfrm>
              <a:off x="637" y="3608"/>
              <a:ext cx="76" cy="86"/>
            </a:xfrm>
            <a:custGeom>
              <a:avLst/>
              <a:gdLst>
                <a:gd name="T0" fmla="*/ 32 w 165"/>
                <a:gd name="T1" fmla="*/ 3 h 184"/>
                <a:gd name="T2" fmla="*/ 32 w 165"/>
                <a:gd name="T3" fmla="*/ 3 h 184"/>
                <a:gd name="T4" fmla="*/ 37 w 165"/>
                <a:gd name="T5" fmla="*/ 25 h 184"/>
                <a:gd name="T6" fmla="*/ 83 w 165"/>
                <a:gd name="T7" fmla="*/ 0 h 184"/>
                <a:gd name="T8" fmla="*/ 165 w 165"/>
                <a:gd name="T9" fmla="*/ 79 h 184"/>
                <a:gd name="T10" fmla="*/ 165 w 165"/>
                <a:gd name="T11" fmla="*/ 184 h 184"/>
                <a:gd name="T12" fmla="*/ 126 w 165"/>
                <a:gd name="T13" fmla="*/ 184 h 184"/>
                <a:gd name="T14" fmla="*/ 126 w 165"/>
                <a:gd name="T15" fmla="*/ 79 h 184"/>
                <a:gd name="T16" fmla="*/ 39 w 165"/>
                <a:gd name="T17" fmla="*/ 54 h 184"/>
                <a:gd name="T18" fmla="*/ 39 w 165"/>
                <a:gd name="T19" fmla="*/ 184 h 184"/>
                <a:gd name="T20" fmla="*/ 0 w 165"/>
                <a:gd name="T21" fmla="*/ 184 h 184"/>
                <a:gd name="T22" fmla="*/ 0 w 165"/>
                <a:gd name="T23" fmla="*/ 3 h 184"/>
                <a:gd name="T24" fmla="*/ 32 w 165"/>
                <a:gd name="T25"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84">
                  <a:moveTo>
                    <a:pt x="32" y="3"/>
                  </a:moveTo>
                  <a:lnTo>
                    <a:pt x="32" y="3"/>
                  </a:lnTo>
                  <a:lnTo>
                    <a:pt x="37" y="25"/>
                  </a:lnTo>
                  <a:cubicBezTo>
                    <a:pt x="49" y="7"/>
                    <a:pt x="71" y="0"/>
                    <a:pt x="83" y="0"/>
                  </a:cubicBezTo>
                  <a:cubicBezTo>
                    <a:pt x="134" y="0"/>
                    <a:pt x="165" y="28"/>
                    <a:pt x="165" y="79"/>
                  </a:cubicBezTo>
                  <a:lnTo>
                    <a:pt x="165" y="184"/>
                  </a:lnTo>
                  <a:lnTo>
                    <a:pt x="126" y="184"/>
                  </a:lnTo>
                  <a:lnTo>
                    <a:pt x="126" y="79"/>
                  </a:lnTo>
                  <a:cubicBezTo>
                    <a:pt x="126" y="33"/>
                    <a:pt x="68" y="19"/>
                    <a:pt x="39" y="54"/>
                  </a:cubicBezTo>
                  <a:lnTo>
                    <a:pt x="39" y="184"/>
                  </a:lnTo>
                  <a:lnTo>
                    <a:pt x="0" y="184"/>
                  </a:lnTo>
                  <a:lnTo>
                    <a:pt x="0" y="3"/>
                  </a:lnTo>
                  <a:lnTo>
                    <a:pt x="32"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9">
              <a:extLst>
                <a:ext uri="{FF2B5EF4-FFF2-40B4-BE49-F238E27FC236}">
                  <a16:creationId xmlns:a16="http://schemas.microsoft.com/office/drawing/2014/main" id="{AB48982E-5315-4B27-815F-2F4680306634}"/>
                </a:ext>
              </a:extLst>
            </p:cNvPr>
            <p:cNvSpPr>
              <a:spLocks noEditPoints="1"/>
            </p:cNvSpPr>
            <p:nvPr/>
          </p:nvSpPr>
          <p:spPr bwMode="auto">
            <a:xfrm>
              <a:off x="732" y="3577"/>
              <a:ext cx="76" cy="117"/>
            </a:xfrm>
            <a:custGeom>
              <a:avLst/>
              <a:gdLst>
                <a:gd name="T0" fmla="*/ 38 w 166"/>
                <a:gd name="T1" fmla="*/ 148 h 251"/>
                <a:gd name="T2" fmla="*/ 38 w 166"/>
                <a:gd name="T3" fmla="*/ 148 h 251"/>
                <a:gd name="T4" fmla="*/ 116 w 166"/>
                <a:gd name="T5" fmla="*/ 70 h 251"/>
                <a:gd name="T6" fmla="*/ 163 w 166"/>
                <a:gd name="T7" fmla="*/ 70 h 251"/>
                <a:gd name="T8" fmla="*/ 83 w 166"/>
                <a:gd name="T9" fmla="*/ 149 h 251"/>
                <a:gd name="T10" fmla="*/ 166 w 166"/>
                <a:gd name="T11" fmla="*/ 251 h 251"/>
                <a:gd name="T12" fmla="*/ 121 w 166"/>
                <a:gd name="T13" fmla="*/ 251 h 251"/>
                <a:gd name="T14" fmla="*/ 38 w 166"/>
                <a:gd name="T15" fmla="*/ 148 h 251"/>
                <a:gd name="T16" fmla="*/ 38 w 166"/>
                <a:gd name="T17" fmla="*/ 251 h 251"/>
                <a:gd name="T18" fmla="*/ 38 w 166"/>
                <a:gd name="T19" fmla="*/ 251 h 251"/>
                <a:gd name="T20" fmla="*/ 0 w 166"/>
                <a:gd name="T21" fmla="*/ 251 h 251"/>
                <a:gd name="T22" fmla="*/ 0 w 166"/>
                <a:gd name="T23" fmla="*/ 0 h 251"/>
                <a:gd name="T24" fmla="*/ 38 w 166"/>
                <a:gd name="T25" fmla="*/ 0 h 251"/>
                <a:gd name="T26" fmla="*/ 38 w 166"/>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51">
                  <a:moveTo>
                    <a:pt x="38" y="148"/>
                  </a:moveTo>
                  <a:lnTo>
                    <a:pt x="38" y="148"/>
                  </a:lnTo>
                  <a:lnTo>
                    <a:pt x="116" y="70"/>
                  </a:lnTo>
                  <a:lnTo>
                    <a:pt x="163" y="70"/>
                  </a:lnTo>
                  <a:lnTo>
                    <a:pt x="83" y="149"/>
                  </a:lnTo>
                  <a:lnTo>
                    <a:pt x="166" y="251"/>
                  </a:lnTo>
                  <a:lnTo>
                    <a:pt x="121" y="251"/>
                  </a:lnTo>
                  <a:lnTo>
                    <a:pt x="38" y="148"/>
                  </a:lnTo>
                  <a:close/>
                  <a:moveTo>
                    <a:pt x="38" y="251"/>
                  </a:moveTo>
                  <a:lnTo>
                    <a:pt x="38" y="251"/>
                  </a:lnTo>
                  <a:lnTo>
                    <a:pt x="0" y="251"/>
                  </a:lnTo>
                  <a:lnTo>
                    <a:pt x="0" y="0"/>
                  </a:lnTo>
                  <a:lnTo>
                    <a:pt x="38" y="0"/>
                  </a:lnTo>
                  <a:lnTo>
                    <a:pt x="38" y="25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0">
              <a:extLst>
                <a:ext uri="{FF2B5EF4-FFF2-40B4-BE49-F238E27FC236}">
                  <a16:creationId xmlns:a16="http://schemas.microsoft.com/office/drawing/2014/main" id="{A69EE9DC-ECE0-4135-9E5B-302A7A9209FA}"/>
                </a:ext>
              </a:extLst>
            </p:cNvPr>
            <p:cNvSpPr>
              <a:spLocks/>
            </p:cNvSpPr>
            <p:nvPr/>
          </p:nvSpPr>
          <p:spPr bwMode="auto">
            <a:xfrm>
              <a:off x="815" y="3675"/>
              <a:ext cx="20" cy="20"/>
            </a:xfrm>
            <a:custGeom>
              <a:avLst/>
              <a:gdLst>
                <a:gd name="T0" fmla="*/ 0 w 43"/>
                <a:gd name="T1" fmla="*/ 0 h 43"/>
                <a:gd name="T2" fmla="*/ 0 w 43"/>
                <a:gd name="T3" fmla="*/ 0 h 43"/>
                <a:gd name="T4" fmla="*/ 43 w 43"/>
                <a:gd name="T5" fmla="*/ 0 h 43"/>
                <a:gd name="T6" fmla="*/ 43 w 43"/>
                <a:gd name="T7" fmla="*/ 43 h 43"/>
                <a:gd name="T8" fmla="*/ 0 w 43"/>
                <a:gd name="T9" fmla="*/ 43 h 43"/>
                <a:gd name="T10" fmla="*/ 0 w 43"/>
                <a:gd name="T11" fmla="*/ 0 h 43"/>
              </a:gdLst>
              <a:ahLst/>
              <a:cxnLst>
                <a:cxn ang="0">
                  <a:pos x="T0" y="T1"/>
                </a:cxn>
                <a:cxn ang="0">
                  <a:pos x="T2" y="T3"/>
                </a:cxn>
                <a:cxn ang="0">
                  <a:pos x="T4" y="T5"/>
                </a:cxn>
                <a:cxn ang="0">
                  <a:pos x="T6" y="T7"/>
                </a:cxn>
                <a:cxn ang="0">
                  <a:pos x="T8" y="T9"/>
                </a:cxn>
                <a:cxn ang="0">
                  <a:pos x="T10" y="T11"/>
                </a:cxn>
              </a:cxnLst>
              <a:rect l="0" t="0" r="r" b="b"/>
              <a:pathLst>
                <a:path w="43" h="43">
                  <a:moveTo>
                    <a:pt x="0" y="0"/>
                  </a:moveTo>
                  <a:lnTo>
                    <a:pt x="0" y="0"/>
                  </a:lnTo>
                  <a:lnTo>
                    <a:pt x="43" y="0"/>
                  </a:lnTo>
                  <a:lnTo>
                    <a:pt x="43"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11">
              <a:extLst>
                <a:ext uri="{FF2B5EF4-FFF2-40B4-BE49-F238E27FC236}">
                  <a16:creationId xmlns:a16="http://schemas.microsoft.com/office/drawing/2014/main" id="{A11C4C9E-4F4B-4D5B-8DC9-455686915329}"/>
                </a:ext>
              </a:extLst>
            </p:cNvPr>
            <p:cNvSpPr>
              <a:spLocks/>
            </p:cNvSpPr>
            <p:nvPr/>
          </p:nvSpPr>
          <p:spPr bwMode="auto">
            <a:xfrm>
              <a:off x="451" y="3754"/>
              <a:ext cx="75" cy="88"/>
            </a:xfrm>
            <a:custGeom>
              <a:avLst/>
              <a:gdLst>
                <a:gd name="T0" fmla="*/ 140 w 163"/>
                <a:gd name="T1" fmla="*/ 54 h 189"/>
                <a:gd name="T2" fmla="*/ 140 w 163"/>
                <a:gd name="T3" fmla="*/ 54 h 189"/>
                <a:gd name="T4" fmla="*/ 93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3"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5"/>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Freeform 12">
              <a:extLst>
                <a:ext uri="{FF2B5EF4-FFF2-40B4-BE49-F238E27FC236}">
                  <a16:creationId xmlns:a16="http://schemas.microsoft.com/office/drawing/2014/main" id="{C47C1DDD-822F-4DC4-A637-14CE95BBC84C}"/>
                </a:ext>
              </a:extLst>
            </p:cNvPr>
            <p:cNvSpPr>
              <a:spLocks/>
            </p:cNvSpPr>
            <p:nvPr/>
          </p:nvSpPr>
          <p:spPr bwMode="auto">
            <a:xfrm>
              <a:off x="538" y="3753"/>
              <a:ext cx="55" cy="87"/>
            </a:xfrm>
            <a:custGeom>
              <a:avLst/>
              <a:gdLst>
                <a:gd name="T0" fmla="*/ 32 w 120"/>
                <a:gd name="T1" fmla="*/ 5 h 186"/>
                <a:gd name="T2" fmla="*/ 32 w 120"/>
                <a:gd name="T3" fmla="*/ 5 h 186"/>
                <a:gd name="T4" fmla="*/ 36 w 120"/>
                <a:gd name="T5" fmla="*/ 24 h 186"/>
                <a:gd name="T6" fmla="*/ 79 w 120"/>
                <a:gd name="T7" fmla="*/ 0 h 186"/>
                <a:gd name="T8" fmla="*/ 120 w 120"/>
                <a:gd name="T9" fmla="*/ 12 h 186"/>
                <a:gd name="T10" fmla="*/ 104 w 120"/>
                <a:gd name="T11" fmla="*/ 43 h 186"/>
                <a:gd name="T12" fmla="*/ 38 w 120"/>
                <a:gd name="T13" fmla="*/ 73 h 186"/>
                <a:gd name="T14" fmla="*/ 38 w 120"/>
                <a:gd name="T15" fmla="*/ 186 h 186"/>
                <a:gd name="T16" fmla="*/ 0 w 120"/>
                <a:gd name="T17" fmla="*/ 186 h 186"/>
                <a:gd name="T18" fmla="*/ 0 w 120"/>
                <a:gd name="T19" fmla="*/ 5 h 186"/>
                <a:gd name="T20" fmla="*/ 32 w 120"/>
                <a:gd name="T21"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6">
                  <a:moveTo>
                    <a:pt x="32" y="5"/>
                  </a:moveTo>
                  <a:lnTo>
                    <a:pt x="32" y="5"/>
                  </a:lnTo>
                  <a:lnTo>
                    <a:pt x="36" y="24"/>
                  </a:lnTo>
                  <a:cubicBezTo>
                    <a:pt x="47" y="3"/>
                    <a:pt x="67" y="1"/>
                    <a:pt x="79" y="0"/>
                  </a:cubicBezTo>
                  <a:cubicBezTo>
                    <a:pt x="91" y="0"/>
                    <a:pt x="108" y="4"/>
                    <a:pt x="120" y="12"/>
                  </a:cubicBezTo>
                  <a:lnTo>
                    <a:pt x="104" y="43"/>
                  </a:lnTo>
                  <a:cubicBezTo>
                    <a:pt x="76" y="26"/>
                    <a:pt x="38" y="37"/>
                    <a:pt x="38" y="73"/>
                  </a:cubicBezTo>
                  <a:lnTo>
                    <a:pt x="38" y="186"/>
                  </a:lnTo>
                  <a:lnTo>
                    <a:pt x="0" y="186"/>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3">
              <a:extLst>
                <a:ext uri="{FF2B5EF4-FFF2-40B4-BE49-F238E27FC236}">
                  <a16:creationId xmlns:a16="http://schemas.microsoft.com/office/drawing/2014/main" id="{2058A415-5D7B-4799-B8DB-30C98CCE6C2B}"/>
                </a:ext>
              </a:extLst>
            </p:cNvPr>
            <p:cNvSpPr>
              <a:spLocks noEditPoints="1"/>
            </p:cNvSpPr>
            <p:nvPr/>
          </p:nvSpPr>
          <p:spPr bwMode="auto">
            <a:xfrm>
              <a:off x="593"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2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2" y="1"/>
                    <a:pt x="92" y="1"/>
                  </a:cubicBezTo>
                  <a:cubicBezTo>
                    <a:pt x="153" y="0"/>
                    <a:pt x="191" y="54"/>
                    <a:pt x="180" y="112"/>
                  </a:cubicBezTo>
                  <a:lnTo>
                    <a:pt x="39" y="112"/>
                  </a:lnTo>
                  <a:cubicBezTo>
                    <a:pt x="43" y="134"/>
                    <a:pt x="62"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4">
              <a:extLst>
                <a:ext uri="{FF2B5EF4-FFF2-40B4-BE49-F238E27FC236}">
                  <a16:creationId xmlns:a16="http://schemas.microsoft.com/office/drawing/2014/main" id="{5BF196B1-A93D-4581-8C95-1481DD16BB4A}"/>
                </a:ext>
              </a:extLst>
            </p:cNvPr>
            <p:cNvSpPr>
              <a:spLocks noEditPoints="1"/>
            </p:cNvSpPr>
            <p:nvPr/>
          </p:nvSpPr>
          <p:spPr bwMode="auto">
            <a:xfrm>
              <a:off x="687" y="3744"/>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6 h 209"/>
                <a:gd name="T16" fmla="*/ 128 w 158"/>
                <a:gd name="T17" fmla="*/ 206 h 209"/>
                <a:gd name="T18" fmla="*/ 122 w 158"/>
                <a:gd name="T19" fmla="*/ 185 h 209"/>
                <a:gd name="T20" fmla="*/ 70 w 158"/>
                <a:gd name="T21" fmla="*/ 209 h 209"/>
                <a:gd name="T22" fmla="*/ 0 w 158"/>
                <a:gd name="T23" fmla="*/ 146 h 209"/>
                <a:gd name="T24" fmla="*/ 83 w 158"/>
                <a:gd name="T25" fmla="*/ 85 h 209"/>
                <a:gd name="T26" fmla="*/ 121 w 158"/>
                <a:gd name="T27" fmla="*/ 95 h 209"/>
                <a:gd name="T28" fmla="*/ 121 w 158"/>
                <a:gd name="T29" fmla="*/ 88 h 209"/>
                <a:gd name="T30" fmla="*/ 77 w 158"/>
                <a:gd name="T31" fmla="*/ 52 h 209"/>
                <a:gd name="T32" fmla="*/ 27 w 158"/>
                <a:gd name="T33" fmla="*/ 67 h 209"/>
                <a:gd name="T34" fmla="*/ 11 w 158"/>
                <a:gd name="T35" fmla="*/ 42 h 209"/>
                <a:gd name="T36" fmla="*/ 158 w 158"/>
                <a:gd name="T37" fmla="*/ 88 h 209"/>
                <a:gd name="T38" fmla="*/ 158 w 158"/>
                <a:gd name="T39" fmla="*/ 206 h 209"/>
                <a:gd name="T40" fmla="*/ 128 w 158"/>
                <a:gd name="T41"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19"/>
                    <a:pt x="98" y="115"/>
                    <a:pt x="84" y="115"/>
                  </a:cubicBezTo>
                  <a:cubicBezTo>
                    <a:pt x="60" y="114"/>
                    <a:pt x="37" y="123"/>
                    <a:pt x="37" y="146"/>
                  </a:cubicBezTo>
                  <a:cubicBezTo>
                    <a:pt x="37" y="166"/>
                    <a:pt x="49" y="176"/>
                    <a:pt x="80" y="176"/>
                  </a:cubicBezTo>
                  <a:cubicBezTo>
                    <a:pt x="94" y="176"/>
                    <a:pt x="112" y="168"/>
                    <a:pt x="121" y="158"/>
                  </a:cubicBezTo>
                  <a:close/>
                  <a:moveTo>
                    <a:pt x="128" y="206"/>
                  </a:moveTo>
                  <a:lnTo>
                    <a:pt x="128" y="206"/>
                  </a:lnTo>
                  <a:lnTo>
                    <a:pt x="122" y="185"/>
                  </a:lnTo>
                  <a:cubicBezTo>
                    <a:pt x="109" y="205"/>
                    <a:pt x="91" y="209"/>
                    <a:pt x="70" y="209"/>
                  </a:cubicBezTo>
                  <a:cubicBezTo>
                    <a:pt x="22" y="209"/>
                    <a:pt x="0" y="177"/>
                    <a:pt x="0" y="146"/>
                  </a:cubicBezTo>
                  <a:cubicBezTo>
                    <a:pt x="0" y="112"/>
                    <a:pt x="27" y="82"/>
                    <a:pt x="83" y="85"/>
                  </a:cubicBezTo>
                  <a:cubicBezTo>
                    <a:pt x="95" y="85"/>
                    <a:pt x="113" y="88"/>
                    <a:pt x="121" y="95"/>
                  </a:cubicBezTo>
                  <a:lnTo>
                    <a:pt x="121" y="88"/>
                  </a:lnTo>
                  <a:cubicBezTo>
                    <a:pt x="121" y="59"/>
                    <a:pt x="98" y="51"/>
                    <a:pt x="77" y="52"/>
                  </a:cubicBezTo>
                  <a:cubicBezTo>
                    <a:pt x="57" y="52"/>
                    <a:pt x="42" y="58"/>
                    <a:pt x="27" y="67"/>
                  </a:cubicBezTo>
                  <a:lnTo>
                    <a:pt x="11" y="42"/>
                  </a:lnTo>
                  <a:cubicBezTo>
                    <a:pt x="61" y="0"/>
                    <a:pt x="158" y="10"/>
                    <a:pt x="158" y="88"/>
                  </a:cubicBezTo>
                  <a:lnTo>
                    <a:pt x="158" y="206"/>
                  </a:lnTo>
                  <a:lnTo>
                    <a:pt x="128" y="2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15">
              <a:extLst>
                <a:ext uri="{FF2B5EF4-FFF2-40B4-BE49-F238E27FC236}">
                  <a16:creationId xmlns:a16="http://schemas.microsoft.com/office/drawing/2014/main" id="{C7B25B3A-3C8E-43AC-9A01-238FCCC87D06}"/>
                </a:ext>
              </a:extLst>
            </p:cNvPr>
            <p:cNvSpPr>
              <a:spLocks/>
            </p:cNvSpPr>
            <p:nvPr/>
          </p:nvSpPr>
          <p:spPr bwMode="auto">
            <a:xfrm>
              <a:off x="769" y="3731"/>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3"/>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16">
              <a:extLst>
                <a:ext uri="{FF2B5EF4-FFF2-40B4-BE49-F238E27FC236}">
                  <a16:creationId xmlns:a16="http://schemas.microsoft.com/office/drawing/2014/main" id="{2286DC1C-BF0D-4DCC-AE85-3E435B33BBED}"/>
                </a:ext>
              </a:extLst>
            </p:cNvPr>
            <p:cNvSpPr>
              <a:spLocks noEditPoints="1"/>
            </p:cNvSpPr>
            <p:nvPr/>
          </p:nvSpPr>
          <p:spPr bwMode="auto">
            <a:xfrm>
              <a:off x="822" y="3753"/>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8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4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1"/>
                    <a:pt x="40" y="82"/>
                  </a:cubicBezTo>
                  <a:lnTo>
                    <a:pt x="144" y="82"/>
                  </a:lnTo>
                  <a:close/>
                  <a:moveTo>
                    <a:pt x="144" y="131"/>
                  </a:moveTo>
                  <a:lnTo>
                    <a:pt x="144" y="131"/>
                  </a:lnTo>
                  <a:lnTo>
                    <a:pt x="172" y="148"/>
                  </a:lnTo>
                  <a:cubicBezTo>
                    <a:pt x="151" y="177"/>
                    <a:pt x="123" y="189"/>
                    <a:pt x="93" y="189"/>
                  </a:cubicBezTo>
                  <a:cubicBezTo>
                    <a:pt x="31" y="189"/>
                    <a:pt x="0" y="142"/>
                    <a:pt x="0" y="95"/>
                  </a:cubicBezTo>
                  <a:cubicBezTo>
                    <a:pt x="0" y="48"/>
                    <a:pt x="33" y="1"/>
                    <a:pt x="93" y="1"/>
                  </a:cubicBezTo>
                  <a:cubicBezTo>
                    <a:pt x="154" y="0"/>
                    <a:pt x="191" y="54"/>
                    <a:pt x="180" y="112"/>
                  </a:cubicBezTo>
                  <a:lnTo>
                    <a:pt x="39" y="112"/>
                  </a:lnTo>
                  <a:cubicBezTo>
                    <a:pt x="44" y="134"/>
                    <a:pt x="63" y="154"/>
                    <a:pt x="93" y="154"/>
                  </a:cubicBezTo>
                  <a:cubicBezTo>
                    <a:pt x="109" y="154"/>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17">
              <a:extLst>
                <a:ext uri="{FF2B5EF4-FFF2-40B4-BE49-F238E27FC236}">
                  <a16:creationId xmlns:a16="http://schemas.microsoft.com/office/drawing/2014/main" id="{EC2E5D3D-D1F5-4744-BA61-168888312148}"/>
                </a:ext>
              </a:extLst>
            </p:cNvPr>
            <p:cNvSpPr>
              <a:spLocks/>
            </p:cNvSpPr>
            <p:nvPr/>
          </p:nvSpPr>
          <p:spPr bwMode="auto">
            <a:xfrm>
              <a:off x="920" y="3821"/>
              <a:ext cx="20" cy="20"/>
            </a:xfrm>
            <a:custGeom>
              <a:avLst/>
              <a:gdLst>
                <a:gd name="T0" fmla="*/ 0 w 44"/>
                <a:gd name="T1" fmla="*/ 0 h 43"/>
                <a:gd name="T2" fmla="*/ 0 w 44"/>
                <a:gd name="T3" fmla="*/ 0 h 43"/>
                <a:gd name="T4" fmla="*/ 44 w 44"/>
                <a:gd name="T5" fmla="*/ 0 h 43"/>
                <a:gd name="T6" fmla="*/ 44 w 44"/>
                <a:gd name="T7" fmla="*/ 43 h 43"/>
                <a:gd name="T8" fmla="*/ 0 w 44"/>
                <a:gd name="T9" fmla="*/ 43 h 43"/>
                <a:gd name="T10" fmla="*/ 0 w 44"/>
                <a:gd name="T11" fmla="*/ 0 h 43"/>
              </a:gdLst>
              <a:ahLst/>
              <a:cxnLst>
                <a:cxn ang="0">
                  <a:pos x="T0" y="T1"/>
                </a:cxn>
                <a:cxn ang="0">
                  <a:pos x="T2" y="T3"/>
                </a:cxn>
                <a:cxn ang="0">
                  <a:pos x="T4" y="T5"/>
                </a:cxn>
                <a:cxn ang="0">
                  <a:pos x="T6" y="T7"/>
                </a:cxn>
                <a:cxn ang="0">
                  <a:pos x="T8" y="T9"/>
                </a:cxn>
                <a:cxn ang="0">
                  <a:pos x="T10" y="T11"/>
                </a:cxn>
              </a:cxnLst>
              <a:rect l="0" t="0" r="r" b="b"/>
              <a:pathLst>
                <a:path w="44" h="43">
                  <a:moveTo>
                    <a:pt x="0" y="0"/>
                  </a:moveTo>
                  <a:lnTo>
                    <a:pt x="0" y="0"/>
                  </a:lnTo>
                  <a:lnTo>
                    <a:pt x="44" y="0"/>
                  </a:lnTo>
                  <a:lnTo>
                    <a:pt x="44" y="43"/>
                  </a:lnTo>
                  <a:lnTo>
                    <a:pt x="0" y="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8">
              <a:extLst>
                <a:ext uri="{FF2B5EF4-FFF2-40B4-BE49-F238E27FC236}">
                  <a16:creationId xmlns:a16="http://schemas.microsoft.com/office/drawing/2014/main" id="{F4E7CE68-9640-41F3-811F-830EAECB14D9}"/>
                </a:ext>
              </a:extLst>
            </p:cNvPr>
            <p:cNvSpPr>
              <a:spLocks noEditPoints="1"/>
            </p:cNvSpPr>
            <p:nvPr/>
          </p:nvSpPr>
          <p:spPr bwMode="auto">
            <a:xfrm>
              <a:off x="452" y="3890"/>
              <a:ext cx="73" cy="98"/>
            </a:xfrm>
            <a:custGeom>
              <a:avLst/>
              <a:gdLst>
                <a:gd name="T0" fmla="*/ 122 w 159"/>
                <a:gd name="T1" fmla="*/ 158 h 209"/>
                <a:gd name="T2" fmla="*/ 122 w 159"/>
                <a:gd name="T3" fmla="*/ 158 h 209"/>
                <a:gd name="T4" fmla="*/ 122 w 159"/>
                <a:gd name="T5" fmla="*/ 127 h 209"/>
                <a:gd name="T6" fmla="*/ 85 w 159"/>
                <a:gd name="T7" fmla="*/ 115 h 209"/>
                <a:gd name="T8" fmla="*/ 37 w 159"/>
                <a:gd name="T9" fmla="*/ 146 h 209"/>
                <a:gd name="T10" fmla="*/ 80 w 159"/>
                <a:gd name="T11" fmla="*/ 176 h 209"/>
                <a:gd name="T12" fmla="*/ 122 w 159"/>
                <a:gd name="T13" fmla="*/ 158 h 209"/>
                <a:gd name="T14" fmla="*/ 129 w 159"/>
                <a:gd name="T15" fmla="*/ 207 h 209"/>
                <a:gd name="T16" fmla="*/ 129 w 159"/>
                <a:gd name="T17" fmla="*/ 207 h 209"/>
                <a:gd name="T18" fmla="*/ 122 w 159"/>
                <a:gd name="T19" fmla="*/ 185 h 209"/>
                <a:gd name="T20" fmla="*/ 71 w 159"/>
                <a:gd name="T21" fmla="*/ 209 h 209"/>
                <a:gd name="T22" fmla="*/ 0 w 159"/>
                <a:gd name="T23" fmla="*/ 146 h 209"/>
                <a:gd name="T24" fmla="*/ 84 w 159"/>
                <a:gd name="T25" fmla="*/ 85 h 209"/>
                <a:gd name="T26" fmla="*/ 122 w 159"/>
                <a:gd name="T27" fmla="*/ 96 h 209"/>
                <a:gd name="T28" fmla="*/ 122 w 159"/>
                <a:gd name="T29" fmla="*/ 88 h 209"/>
                <a:gd name="T30" fmla="*/ 77 w 159"/>
                <a:gd name="T31" fmla="*/ 52 h 209"/>
                <a:gd name="T32" fmla="*/ 27 w 159"/>
                <a:gd name="T33" fmla="*/ 67 h 209"/>
                <a:gd name="T34" fmla="*/ 11 w 159"/>
                <a:gd name="T35" fmla="*/ 43 h 209"/>
                <a:gd name="T36" fmla="*/ 159 w 159"/>
                <a:gd name="T37" fmla="*/ 88 h 209"/>
                <a:gd name="T38" fmla="*/ 159 w 159"/>
                <a:gd name="T39" fmla="*/ 207 h 209"/>
                <a:gd name="T40" fmla="*/ 129 w 159"/>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209">
                  <a:moveTo>
                    <a:pt x="122" y="158"/>
                  </a:moveTo>
                  <a:lnTo>
                    <a:pt x="122" y="158"/>
                  </a:lnTo>
                  <a:lnTo>
                    <a:pt x="122" y="127"/>
                  </a:lnTo>
                  <a:cubicBezTo>
                    <a:pt x="113" y="120"/>
                    <a:pt x="98" y="116"/>
                    <a:pt x="85" y="115"/>
                  </a:cubicBezTo>
                  <a:cubicBezTo>
                    <a:pt x="60" y="115"/>
                    <a:pt x="37" y="123"/>
                    <a:pt x="37" y="146"/>
                  </a:cubicBezTo>
                  <a:cubicBezTo>
                    <a:pt x="37" y="166"/>
                    <a:pt x="50" y="176"/>
                    <a:pt x="80" y="176"/>
                  </a:cubicBezTo>
                  <a:cubicBezTo>
                    <a:pt x="94" y="176"/>
                    <a:pt x="112" y="169"/>
                    <a:pt x="122" y="158"/>
                  </a:cubicBezTo>
                  <a:close/>
                  <a:moveTo>
                    <a:pt x="129" y="207"/>
                  </a:moveTo>
                  <a:lnTo>
                    <a:pt x="129" y="207"/>
                  </a:lnTo>
                  <a:lnTo>
                    <a:pt x="122" y="185"/>
                  </a:lnTo>
                  <a:cubicBezTo>
                    <a:pt x="109" y="205"/>
                    <a:pt x="91" y="209"/>
                    <a:pt x="71" y="209"/>
                  </a:cubicBezTo>
                  <a:cubicBezTo>
                    <a:pt x="22" y="209"/>
                    <a:pt x="0" y="177"/>
                    <a:pt x="0" y="146"/>
                  </a:cubicBezTo>
                  <a:cubicBezTo>
                    <a:pt x="0" y="112"/>
                    <a:pt x="27" y="83"/>
                    <a:pt x="84" y="85"/>
                  </a:cubicBezTo>
                  <a:cubicBezTo>
                    <a:pt x="95" y="85"/>
                    <a:pt x="114" y="88"/>
                    <a:pt x="122" y="96"/>
                  </a:cubicBezTo>
                  <a:lnTo>
                    <a:pt x="122" y="88"/>
                  </a:lnTo>
                  <a:cubicBezTo>
                    <a:pt x="122" y="59"/>
                    <a:pt x="99" y="52"/>
                    <a:pt x="77" y="52"/>
                  </a:cubicBezTo>
                  <a:cubicBezTo>
                    <a:pt x="58" y="52"/>
                    <a:pt x="42" y="58"/>
                    <a:pt x="27" y="67"/>
                  </a:cubicBezTo>
                  <a:lnTo>
                    <a:pt x="11" y="43"/>
                  </a:lnTo>
                  <a:cubicBezTo>
                    <a:pt x="61" y="0"/>
                    <a:pt x="159" y="10"/>
                    <a:pt x="159" y="88"/>
                  </a:cubicBezTo>
                  <a:lnTo>
                    <a:pt x="159" y="207"/>
                  </a:lnTo>
                  <a:lnTo>
                    <a:pt x="129"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Freeform 19">
              <a:extLst>
                <a:ext uri="{FF2B5EF4-FFF2-40B4-BE49-F238E27FC236}">
                  <a16:creationId xmlns:a16="http://schemas.microsoft.com/office/drawing/2014/main" id="{EB1EA98E-A6D8-4FBF-BE75-61220BA5A7AD}"/>
                </a:ext>
              </a:extLst>
            </p:cNvPr>
            <p:cNvSpPr>
              <a:spLocks/>
            </p:cNvSpPr>
            <p:nvPr/>
          </p:nvSpPr>
          <p:spPr bwMode="auto">
            <a:xfrm>
              <a:off x="538" y="3899"/>
              <a:ext cx="75" cy="89"/>
            </a:xfrm>
            <a:custGeom>
              <a:avLst/>
              <a:gdLst>
                <a:gd name="T0" fmla="*/ 140 w 163"/>
                <a:gd name="T1" fmla="*/ 54 h 189"/>
                <a:gd name="T2" fmla="*/ 140 w 163"/>
                <a:gd name="T3" fmla="*/ 54 h 189"/>
                <a:gd name="T4" fmla="*/ 94 w 163"/>
                <a:gd name="T5" fmla="*/ 36 h 189"/>
                <a:gd name="T6" fmla="*/ 38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5" y="40"/>
                    <a:pt x="109" y="36"/>
                    <a:pt x="94" y="36"/>
                  </a:cubicBezTo>
                  <a:cubicBezTo>
                    <a:pt x="66" y="36"/>
                    <a:pt x="39" y="56"/>
                    <a:pt x="38" y="96"/>
                  </a:cubicBezTo>
                  <a:cubicBezTo>
                    <a:pt x="38" y="127"/>
                    <a:pt x="58" y="154"/>
                    <a:pt x="94" y="154"/>
                  </a:cubicBezTo>
                  <a:cubicBezTo>
                    <a:pt x="111" y="154"/>
                    <a:pt x="124" y="150"/>
                    <a:pt x="141" y="135"/>
                  </a:cubicBezTo>
                  <a:lnTo>
                    <a:pt x="163" y="159"/>
                  </a:lnTo>
                  <a:cubicBezTo>
                    <a:pt x="144" y="178"/>
                    <a:pt x="119" y="189"/>
                    <a:pt x="94" y="189"/>
                  </a:cubicBezTo>
                  <a:cubicBezTo>
                    <a:pt x="32" y="189"/>
                    <a:pt x="0" y="144"/>
                    <a:pt x="0" y="95"/>
                  </a:cubicBezTo>
                  <a:cubicBezTo>
                    <a:pt x="0" y="46"/>
                    <a:pt x="33" y="1"/>
                    <a:pt x="94" y="0"/>
                  </a:cubicBezTo>
                  <a:cubicBezTo>
                    <a:pt x="119"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Freeform 20">
              <a:extLst>
                <a:ext uri="{FF2B5EF4-FFF2-40B4-BE49-F238E27FC236}">
                  <a16:creationId xmlns:a16="http://schemas.microsoft.com/office/drawing/2014/main" id="{3D5C2AC5-4E7C-45CE-8BAF-8C4E97AAA2A8}"/>
                </a:ext>
              </a:extLst>
            </p:cNvPr>
            <p:cNvSpPr>
              <a:spLocks/>
            </p:cNvSpPr>
            <p:nvPr/>
          </p:nvSpPr>
          <p:spPr bwMode="auto">
            <a:xfrm>
              <a:off x="617" y="3899"/>
              <a:ext cx="75" cy="89"/>
            </a:xfrm>
            <a:custGeom>
              <a:avLst/>
              <a:gdLst>
                <a:gd name="T0" fmla="*/ 140 w 163"/>
                <a:gd name="T1" fmla="*/ 54 h 189"/>
                <a:gd name="T2" fmla="*/ 140 w 163"/>
                <a:gd name="T3" fmla="*/ 54 h 189"/>
                <a:gd name="T4" fmla="*/ 94 w 163"/>
                <a:gd name="T5" fmla="*/ 36 h 189"/>
                <a:gd name="T6" fmla="*/ 39 w 163"/>
                <a:gd name="T7" fmla="*/ 96 h 189"/>
                <a:gd name="T8" fmla="*/ 94 w 163"/>
                <a:gd name="T9" fmla="*/ 154 h 189"/>
                <a:gd name="T10" fmla="*/ 141 w 163"/>
                <a:gd name="T11" fmla="*/ 135 h 189"/>
                <a:gd name="T12" fmla="*/ 163 w 163"/>
                <a:gd name="T13" fmla="*/ 159 h 189"/>
                <a:gd name="T14" fmla="*/ 94 w 163"/>
                <a:gd name="T15" fmla="*/ 189 h 189"/>
                <a:gd name="T16" fmla="*/ 0 w 163"/>
                <a:gd name="T17" fmla="*/ 95 h 189"/>
                <a:gd name="T18" fmla="*/ 94 w 163"/>
                <a:gd name="T19" fmla="*/ 0 h 189"/>
                <a:gd name="T20" fmla="*/ 162 w 163"/>
                <a:gd name="T21" fmla="*/ 30 h 189"/>
                <a:gd name="T22" fmla="*/ 140 w 163"/>
                <a:gd name="T23" fmla="*/ 5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89">
                  <a:moveTo>
                    <a:pt x="140" y="54"/>
                  </a:moveTo>
                  <a:lnTo>
                    <a:pt x="140" y="54"/>
                  </a:lnTo>
                  <a:cubicBezTo>
                    <a:pt x="126" y="40"/>
                    <a:pt x="109" y="36"/>
                    <a:pt x="94" y="36"/>
                  </a:cubicBezTo>
                  <a:cubicBezTo>
                    <a:pt x="66" y="36"/>
                    <a:pt x="39" y="56"/>
                    <a:pt x="39" y="96"/>
                  </a:cubicBezTo>
                  <a:cubicBezTo>
                    <a:pt x="39" y="127"/>
                    <a:pt x="58" y="154"/>
                    <a:pt x="94" y="154"/>
                  </a:cubicBezTo>
                  <a:cubicBezTo>
                    <a:pt x="112" y="154"/>
                    <a:pt x="124" y="150"/>
                    <a:pt x="141" y="135"/>
                  </a:cubicBezTo>
                  <a:lnTo>
                    <a:pt x="163" y="159"/>
                  </a:lnTo>
                  <a:cubicBezTo>
                    <a:pt x="144" y="178"/>
                    <a:pt x="120" y="189"/>
                    <a:pt x="94" y="189"/>
                  </a:cubicBezTo>
                  <a:cubicBezTo>
                    <a:pt x="32" y="189"/>
                    <a:pt x="0" y="144"/>
                    <a:pt x="0" y="95"/>
                  </a:cubicBezTo>
                  <a:cubicBezTo>
                    <a:pt x="0" y="46"/>
                    <a:pt x="34" y="1"/>
                    <a:pt x="94" y="0"/>
                  </a:cubicBezTo>
                  <a:cubicBezTo>
                    <a:pt x="120" y="0"/>
                    <a:pt x="141" y="10"/>
                    <a:pt x="162" y="30"/>
                  </a:cubicBezTo>
                  <a:lnTo>
                    <a:pt x="140" y="5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Freeform 21">
              <a:extLst>
                <a:ext uri="{FF2B5EF4-FFF2-40B4-BE49-F238E27FC236}">
                  <a16:creationId xmlns:a16="http://schemas.microsoft.com/office/drawing/2014/main" id="{DCF1D7E1-A158-4FE4-9BFE-180DC28366E3}"/>
                </a:ext>
              </a:extLst>
            </p:cNvPr>
            <p:cNvSpPr>
              <a:spLocks noEditPoints="1"/>
            </p:cNvSpPr>
            <p:nvPr/>
          </p:nvSpPr>
          <p:spPr bwMode="auto">
            <a:xfrm>
              <a:off x="697" y="3899"/>
              <a:ext cx="87"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39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7"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2" y="1"/>
                    <a:pt x="93" y="1"/>
                  </a:cubicBezTo>
                  <a:cubicBezTo>
                    <a:pt x="153" y="0"/>
                    <a:pt x="191" y="54"/>
                    <a:pt x="180" y="112"/>
                  </a:cubicBezTo>
                  <a:lnTo>
                    <a:pt x="39" y="112"/>
                  </a:lnTo>
                  <a:cubicBezTo>
                    <a:pt x="44" y="134"/>
                    <a:pt x="62"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Freeform 22">
              <a:extLst>
                <a:ext uri="{FF2B5EF4-FFF2-40B4-BE49-F238E27FC236}">
                  <a16:creationId xmlns:a16="http://schemas.microsoft.com/office/drawing/2014/main" id="{B10BD6DF-8DA6-435D-B6AE-6801370471CD}"/>
                </a:ext>
              </a:extLst>
            </p:cNvPr>
            <p:cNvSpPr>
              <a:spLocks/>
            </p:cNvSpPr>
            <p:nvPr/>
          </p:nvSpPr>
          <p:spPr bwMode="auto">
            <a:xfrm>
              <a:off x="794" y="3868"/>
              <a:ext cx="30" cy="121"/>
            </a:xfrm>
            <a:custGeom>
              <a:avLst/>
              <a:gdLst>
                <a:gd name="T0" fmla="*/ 66 w 66"/>
                <a:gd name="T1" fmla="*/ 253 h 258"/>
                <a:gd name="T2" fmla="*/ 66 w 66"/>
                <a:gd name="T3" fmla="*/ 253 h 258"/>
                <a:gd name="T4" fmla="*/ 0 w 66"/>
                <a:gd name="T5" fmla="*/ 197 h 258"/>
                <a:gd name="T6" fmla="*/ 0 w 66"/>
                <a:gd name="T7" fmla="*/ 0 h 258"/>
                <a:gd name="T8" fmla="*/ 39 w 66"/>
                <a:gd name="T9" fmla="*/ 0 h 258"/>
                <a:gd name="T10" fmla="*/ 39 w 66"/>
                <a:gd name="T11" fmla="*/ 197 h 258"/>
                <a:gd name="T12" fmla="*/ 66 w 66"/>
                <a:gd name="T13" fmla="*/ 218 h 258"/>
                <a:gd name="T14" fmla="*/ 66 w 66"/>
                <a:gd name="T15" fmla="*/ 253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58">
                  <a:moveTo>
                    <a:pt x="66" y="253"/>
                  </a:moveTo>
                  <a:lnTo>
                    <a:pt x="66" y="253"/>
                  </a:lnTo>
                  <a:cubicBezTo>
                    <a:pt x="23" y="258"/>
                    <a:pt x="0" y="239"/>
                    <a:pt x="0" y="197"/>
                  </a:cubicBezTo>
                  <a:lnTo>
                    <a:pt x="0" y="0"/>
                  </a:lnTo>
                  <a:lnTo>
                    <a:pt x="39" y="0"/>
                  </a:lnTo>
                  <a:lnTo>
                    <a:pt x="39" y="197"/>
                  </a:lnTo>
                  <a:cubicBezTo>
                    <a:pt x="39" y="211"/>
                    <a:pt x="44" y="220"/>
                    <a:pt x="66" y="218"/>
                  </a:cubicBezTo>
                  <a:lnTo>
                    <a:pt x="66" y="2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Freeform 23">
              <a:extLst>
                <a:ext uri="{FF2B5EF4-FFF2-40B4-BE49-F238E27FC236}">
                  <a16:creationId xmlns:a16="http://schemas.microsoft.com/office/drawing/2014/main" id="{1774E86C-3E29-4C94-8899-4A784B5356CE}"/>
                </a:ext>
              </a:extLst>
            </p:cNvPr>
            <p:cNvSpPr>
              <a:spLocks noEditPoints="1"/>
            </p:cNvSpPr>
            <p:nvPr/>
          </p:nvSpPr>
          <p:spPr bwMode="auto">
            <a:xfrm>
              <a:off x="830"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5 w 191"/>
                <a:gd name="T11" fmla="*/ 131 h 189"/>
                <a:gd name="T12" fmla="*/ 145 w 191"/>
                <a:gd name="T13" fmla="*/ 131 h 189"/>
                <a:gd name="T14" fmla="*/ 172 w 191"/>
                <a:gd name="T15" fmla="*/ 149 h 189"/>
                <a:gd name="T16" fmla="*/ 93 w 191"/>
                <a:gd name="T17" fmla="*/ 189 h 189"/>
                <a:gd name="T18" fmla="*/ 1 w 191"/>
                <a:gd name="T19" fmla="*/ 95 h 189"/>
                <a:gd name="T20" fmla="*/ 93 w 191"/>
                <a:gd name="T21" fmla="*/ 1 h 189"/>
                <a:gd name="T22" fmla="*/ 181 w 191"/>
                <a:gd name="T23" fmla="*/ 112 h 189"/>
                <a:gd name="T24" fmla="*/ 40 w 191"/>
                <a:gd name="T25" fmla="*/ 112 h 189"/>
                <a:gd name="T26" fmla="*/ 93 w 191"/>
                <a:gd name="T27" fmla="*/ 155 h 189"/>
                <a:gd name="T28" fmla="*/ 145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5" y="131"/>
                  </a:moveTo>
                  <a:lnTo>
                    <a:pt x="145" y="131"/>
                  </a:lnTo>
                  <a:lnTo>
                    <a:pt x="172" y="149"/>
                  </a:lnTo>
                  <a:cubicBezTo>
                    <a:pt x="151" y="177"/>
                    <a:pt x="124" y="189"/>
                    <a:pt x="93" y="189"/>
                  </a:cubicBezTo>
                  <a:cubicBezTo>
                    <a:pt x="32" y="189"/>
                    <a:pt x="0" y="142"/>
                    <a:pt x="1" y="95"/>
                  </a:cubicBezTo>
                  <a:cubicBezTo>
                    <a:pt x="1" y="48"/>
                    <a:pt x="33" y="1"/>
                    <a:pt x="93" y="1"/>
                  </a:cubicBezTo>
                  <a:cubicBezTo>
                    <a:pt x="154" y="0"/>
                    <a:pt x="191" y="54"/>
                    <a:pt x="181" y="112"/>
                  </a:cubicBezTo>
                  <a:lnTo>
                    <a:pt x="40" y="112"/>
                  </a:lnTo>
                  <a:cubicBezTo>
                    <a:pt x="44" y="134"/>
                    <a:pt x="63" y="155"/>
                    <a:pt x="93" y="155"/>
                  </a:cubicBezTo>
                  <a:cubicBezTo>
                    <a:pt x="110" y="155"/>
                    <a:pt x="130" y="152"/>
                    <a:pt x="145"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Freeform 24">
              <a:extLst>
                <a:ext uri="{FF2B5EF4-FFF2-40B4-BE49-F238E27FC236}">
                  <a16:creationId xmlns:a16="http://schemas.microsoft.com/office/drawing/2014/main" id="{61152DBD-83BB-40FA-865C-BD7E97129C05}"/>
                </a:ext>
              </a:extLst>
            </p:cNvPr>
            <p:cNvSpPr>
              <a:spLocks/>
            </p:cNvSpPr>
            <p:nvPr/>
          </p:nvSpPr>
          <p:spPr bwMode="auto">
            <a:xfrm>
              <a:off x="929" y="3899"/>
              <a:ext cx="55" cy="88"/>
            </a:xfrm>
            <a:custGeom>
              <a:avLst/>
              <a:gdLst>
                <a:gd name="T0" fmla="*/ 32 w 120"/>
                <a:gd name="T1" fmla="*/ 5 h 187"/>
                <a:gd name="T2" fmla="*/ 32 w 120"/>
                <a:gd name="T3" fmla="*/ 5 h 187"/>
                <a:gd name="T4" fmla="*/ 36 w 120"/>
                <a:gd name="T5" fmla="*/ 24 h 187"/>
                <a:gd name="T6" fmla="*/ 79 w 120"/>
                <a:gd name="T7" fmla="*/ 0 h 187"/>
                <a:gd name="T8" fmla="*/ 120 w 120"/>
                <a:gd name="T9" fmla="*/ 12 h 187"/>
                <a:gd name="T10" fmla="*/ 104 w 120"/>
                <a:gd name="T11" fmla="*/ 44 h 187"/>
                <a:gd name="T12" fmla="*/ 38 w 120"/>
                <a:gd name="T13" fmla="*/ 73 h 187"/>
                <a:gd name="T14" fmla="*/ 38 w 120"/>
                <a:gd name="T15" fmla="*/ 187 h 187"/>
                <a:gd name="T16" fmla="*/ 0 w 120"/>
                <a:gd name="T17" fmla="*/ 187 h 187"/>
                <a:gd name="T18" fmla="*/ 0 w 120"/>
                <a:gd name="T19" fmla="*/ 5 h 187"/>
                <a:gd name="T20" fmla="*/ 32 w 120"/>
                <a:gd name="T21"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87">
                  <a:moveTo>
                    <a:pt x="32" y="5"/>
                  </a:moveTo>
                  <a:lnTo>
                    <a:pt x="32" y="5"/>
                  </a:lnTo>
                  <a:lnTo>
                    <a:pt x="36" y="24"/>
                  </a:lnTo>
                  <a:cubicBezTo>
                    <a:pt x="47" y="4"/>
                    <a:pt x="67" y="1"/>
                    <a:pt x="79" y="0"/>
                  </a:cubicBezTo>
                  <a:cubicBezTo>
                    <a:pt x="91" y="0"/>
                    <a:pt x="107" y="4"/>
                    <a:pt x="120" y="12"/>
                  </a:cubicBezTo>
                  <a:lnTo>
                    <a:pt x="104" y="44"/>
                  </a:lnTo>
                  <a:cubicBezTo>
                    <a:pt x="76" y="27"/>
                    <a:pt x="38" y="38"/>
                    <a:pt x="38" y="73"/>
                  </a:cubicBezTo>
                  <a:lnTo>
                    <a:pt x="38" y="187"/>
                  </a:lnTo>
                  <a:lnTo>
                    <a:pt x="0" y="187"/>
                  </a:lnTo>
                  <a:lnTo>
                    <a:pt x="0"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Freeform 25">
              <a:extLst>
                <a:ext uri="{FF2B5EF4-FFF2-40B4-BE49-F238E27FC236}">
                  <a16:creationId xmlns:a16="http://schemas.microsoft.com/office/drawing/2014/main" id="{5B2204F3-5608-468C-9AA1-8AACED751A0F}"/>
                </a:ext>
              </a:extLst>
            </p:cNvPr>
            <p:cNvSpPr>
              <a:spLocks noEditPoints="1"/>
            </p:cNvSpPr>
            <p:nvPr/>
          </p:nvSpPr>
          <p:spPr bwMode="auto">
            <a:xfrm>
              <a:off x="984" y="3890"/>
              <a:ext cx="73" cy="98"/>
            </a:xfrm>
            <a:custGeom>
              <a:avLst/>
              <a:gdLst>
                <a:gd name="T0" fmla="*/ 121 w 158"/>
                <a:gd name="T1" fmla="*/ 158 h 209"/>
                <a:gd name="T2" fmla="*/ 121 w 158"/>
                <a:gd name="T3" fmla="*/ 158 h 209"/>
                <a:gd name="T4" fmla="*/ 121 w 158"/>
                <a:gd name="T5" fmla="*/ 127 h 209"/>
                <a:gd name="T6" fmla="*/ 84 w 158"/>
                <a:gd name="T7" fmla="*/ 115 h 209"/>
                <a:gd name="T8" fmla="*/ 37 w 158"/>
                <a:gd name="T9" fmla="*/ 146 h 209"/>
                <a:gd name="T10" fmla="*/ 80 w 158"/>
                <a:gd name="T11" fmla="*/ 176 h 209"/>
                <a:gd name="T12" fmla="*/ 121 w 158"/>
                <a:gd name="T13" fmla="*/ 158 h 209"/>
                <a:gd name="T14" fmla="*/ 128 w 158"/>
                <a:gd name="T15" fmla="*/ 207 h 209"/>
                <a:gd name="T16" fmla="*/ 128 w 158"/>
                <a:gd name="T17" fmla="*/ 207 h 209"/>
                <a:gd name="T18" fmla="*/ 122 w 158"/>
                <a:gd name="T19" fmla="*/ 185 h 209"/>
                <a:gd name="T20" fmla="*/ 70 w 158"/>
                <a:gd name="T21" fmla="*/ 209 h 209"/>
                <a:gd name="T22" fmla="*/ 0 w 158"/>
                <a:gd name="T23" fmla="*/ 146 h 209"/>
                <a:gd name="T24" fmla="*/ 84 w 158"/>
                <a:gd name="T25" fmla="*/ 85 h 209"/>
                <a:gd name="T26" fmla="*/ 121 w 158"/>
                <a:gd name="T27" fmla="*/ 96 h 209"/>
                <a:gd name="T28" fmla="*/ 121 w 158"/>
                <a:gd name="T29" fmla="*/ 88 h 209"/>
                <a:gd name="T30" fmla="*/ 77 w 158"/>
                <a:gd name="T31" fmla="*/ 52 h 209"/>
                <a:gd name="T32" fmla="*/ 27 w 158"/>
                <a:gd name="T33" fmla="*/ 67 h 209"/>
                <a:gd name="T34" fmla="*/ 11 w 158"/>
                <a:gd name="T35" fmla="*/ 43 h 209"/>
                <a:gd name="T36" fmla="*/ 158 w 158"/>
                <a:gd name="T37" fmla="*/ 88 h 209"/>
                <a:gd name="T38" fmla="*/ 158 w 158"/>
                <a:gd name="T39" fmla="*/ 207 h 209"/>
                <a:gd name="T40" fmla="*/ 128 w 158"/>
                <a:gd name="T41" fmla="*/ 20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209">
                  <a:moveTo>
                    <a:pt x="121" y="158"/>
                  </a:moveTo>
                  <a:lnTo>
                    <a:pt x="121" y="158"/>
                  </a:lnTo>
                  <a:lnTo>
                    <a:pt x="121" y="127"/>
                  </a:lnTo>
                  <a:cubicBezTo>
                    <a:pt x="112" y="120"/>
                    <a:pt x="98" y="116"/>
                    <a:pt x="84" y="115"/>
                  </a:cubicBezTo>
                  <a:cubicBezTo>
                    <a:pt x="60" y="115"/>
                    <a:pt x="37" y="123"/>
                    <a:pt x="37" y="146"/>
                  </a:cubicBezTo>
                  <a:cubicBezTo>
                    <a:pt x="37" y="166"/>
                    <a:pt x="49" y="176"/>
                    <a:pt x="80" y="176"/>
                  </a:cubicBezTo>
                  <a:cubicBezTo>
                    <a:pt x="94" y="176"/>
                    <a:pt x="112" y="169"/>
                    <a:pt x="121" y="158"/>
                  </a:cubicBezTo>
                  <a:close/>
                  <a:moveTo>
                    <a:pt x="128" y="207"/>
                  </a:moveTo>
                  <a:lnTo>
                    <a:pt x="128" y="207"/>
                  </a:lnTo>
                  <a:lnTo>
                    <a:pt x="122" y="185"/>
                  </a:lnTo>
                  <a:cubicBezTo>
                    <a:pt x="109" y="205"/>
                    <a:pt x="91" y="209"/>
                    <a:pt x="70" y="209"/>
                  </a:cubicBezTo>
                  <a:cubicBezTo>
                    <a:pt x="22" y="209"/>
                    <a:pt x="0" y="177"/>
                    <a:pt x="0" y="146"/>
                  </a:cubicBezTo>
                  <a:cubicBezTo>
                    <a:pt x="0" y="112"/>
                    <a:pt x="27" y="83"/>
                    <a:pt x="84" y="85"/>
                  </a:cubicBezTo>
                  <a:cubicBezTo>
                    <a:pt x="95" y="85"/>
                    <a:pt x="113" y="88"/>
                    <a:pt x="121" y="96"/>
                  </a:cubicBezTo>
                  <a:lnTo>
                    <a:pt x="121" y="88"/>
                  </a:lnTo>
                  <a:cubicBezTo>
                    <a:pt x="121" y="59"/>
                    <a:pt x="98" y="52"/>
                    <a:pt x="77" y="52"/>
                  </a:cubicBezTo>
                  <a:cubicBezTo>
                    <a:pt x="57" y="52"/>
                    <a:pt x="42" y="58"/>
                    <a:pt x="27" y="67"/>
                  </a:cubicBezTo>
                  <a:lnTo>
                    <a:pt x="11" y="43"/>
                  </a:lnTo>
                  <a:cubicBezTo>
                    <a:pt x="61" y="0"/>
                    <a:pt x="158" y="10"/>
                    <a:pt x="158" y="88"/>
                  </a:cubicBezTo>
                  <a:lnTo>
                    <a:pt x="158" y="207"/>
                  </a:lnTo>
                  <a:lnTo>
                    <a:pt x="128" y="2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26">
              <a:extLst>
                <a:ext uri="{FF2B5EF4-FFF2-40B4-BE49-F238E27FC236}">
                  <a16:creationId xmlns:a16="http://schemas.microsoft.com/office/drawing/2014/main" id="{88236153-6A3A-40DE-BF9E-2B6963C9B0D0}"/>
                </a:ext>
              </a:extLst>
            </p:cNvPr>
            <p:cNvSpPr>
              <a:spLocks/>
            </p:cNvSpPr>
            <p:nvPr/>
          </p:nvSpPr>
          <p:spPr bwMode="auto">
            <a:xfrm>
              <a:off x="1066" y="3877"/>
              <a:ext cx="46" cy="112"/>
            </a:xfrm>
            <a:custGeom>
              <a:avLst/>
              <a:gdLst>
                <a:gd name="T0" fmla="*/ 100 w 100"/>
                <a:gd name="T1" fmla="*/ 233 h 237"/>
                <a:gd name="T2" fmla="*/ 100 w 100"/>
                <a:gd name="T3" fmla="*/ 233 h 237"/>
                <a:gd name="T4" fmla="*/ 27 w 100"/>
                <a:gd name="T5" fmla="*/ 176 h 237"/>
                <a:gd name="T6" fmla="*/ 27 w 100"/>
                <a:gd name="T7" fmla="*/ 84 h 237"/>
                <a:gd name="T8" fmla="*/ 0 w 100"/>
                <a:gd name="T9" fmla="*/ 84 h 237"/>
                <a:gd name="T10" fmla="*/ 0 w 100"/>
                <a:gd name="T11" fmla="*/ 51 h 237"/>
                <a:gd name="T12" fmla="*/ 27 w 100"/>
                <a:gd name="T13" fmla="*/ 51 h 237"/>
                <a:gd name="T14" fmla="*/ 27 w 100"/>
                <a:gd name="T15" fmla="*/ 5 h 237"/>
                <a:gd name="T16" fmla="*/ 65 w 100"/>
                <a:gd name="T17" fmla="*/ 0 h 237"/>
                <a:gd name="T18" fmla="*/ 65 w 100"/>
                <a:gd name="T19" fmla="*/ 51 h 237"/>
                <a:gd name="T20" fmla="*/ 99 w 100"/>
                <a:gd name="T21" fmla="*/ 51 h 237"/>
                <a:gd name="T22" fmla="*/ 99 w 100"/>
                <a:gd name="T23" fmla="*/ 84 h 237"/>
                <a:gd name="T24" fmla="*/ 65 w 100"/>
                <a:gd name="T25" fmla="*/ 84 h 237"/>
                <a:gd name="T26" fmla="*/ 65 w 100"/>
                <a:gd name="T27" fmla="*/ 175 h 237"/>
                <a:gd name="T28" fmla="*/ 100 w 100"/>
                <a:gd name="T29" fmla="*/ 199 h 237"/>
                <a:gd name="T30" fmla="*/ 100 w 100"/>
                <a:gd name="T31" fmla="*/ 23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237">
                  <a:moveTo>
                    <a:pt x="100" y="233"/>
                  </a:moveTo>
                  <a:lnTo>
                    <a:pt x="100" y="233"/>
                  </a:lnTo>
                  <a:cubicBezTo>
                    <a:pt x="57" y="237"/>
                    <a:pt x="27" y="220"/>
                    <a:pt x="27" y="176"/>
                  </a:cubicBezTo>
                  <a:lnTo>
                    <a:pt x="27" y="84"/>
                  </a:lnTo>
                  <a:lnTo>
                    <a:pt x="0" y="84"/>
                  </a:lnTo>
                  <a:lnTo>
                    <a:pt x="0" y="51"/>
                  </a:lnTo>
                  <a:lnTo>
                    <a:pt x="27" y="51"/>
                  </a:lnTo>
                  <a:lnTo>
                    <a:pt x="27" y="5"/>
                  </a:lnTo>
                  <a:lnTo>
                    <a:pt x="65" y="0"/>
                  </a:lnTo>
                  <a:lnTo>
                    <a:pt x="65" y="51"/>
                  </a:lnTo>
                  <a:lnTo>
                    <a:pt x="99" y="51"/>
                  </a:lnTo>
                  <a:lnTo>
                    <a:pt x="99" y="84"/>
                  </a:lnTo>
                  <a:lnTo>
                    <a:pt x="65" y="84"/>
                  </a:lnTo>
                  <a:lnTo>
                    <a:pt x="65" y="175"/>
                  </a:lnTo>
                  <a:cubicBezTo>
                    <a:pt x="65" y="190"/>
                    <a:pt x="74" y="204"/>
                    <a:pt x="100" y="199"/>
                  </a:cubicBezTo>
                  <a:lnTo>
                    <a:pt x="100" y="23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27">
              <a:extLst>
                <a:ext uri="{FF2B5EF4-FFF2-40B4-BE49-F238E27FC236}">
                  <a16:creationId xmlns:a16="http://schemas.microsoft.com/office/drawing/2014/main" id="{90F9C318-9C53-408A-81DD-166031DBD6D1}"/>
                </a:ext>
              </a:extLst>
            </p:cNvPr>
            <p:cNvSpPr>
              <a:spLocks noEditPoints="1"/>
            </p:cNvSpPr>
            <p:nvPr/>
          </p:nvSpPr>
          <p:spPr bwMode="auto">
            <a:xfrm>
              <a:off x="1119" y="3899"/>
              <a:ext cx="88" cy="89"/>
            </a:xfrm>
            <a:custGeom>
              <a:avLst/>
              <a:gdLst>
                <a:gd name="T0" fmla="*/ 144 w 191"/>
                <a:gd name="T1" fmla="*/ 82 h 189"/>
                <a:gd name="T2" fmla="*/ 144 w 191"/>
                <a:gd name="T3" fmla="*/ 82 h 189"/>
                <a:gd name="T4" fmla="*/ 92 w 191"/>
                <a:gd name="T5" fmla="*/ 35 h 189"/>
                <a:gd name="T6" fmla="*/ 40 w 191"/>
                <a:gd name="T7" fmla="*/ 82 h 189"/>
                <a:gd name="T8" fmla="*/ 144 w 191"/>
                <a:gd name="T9" fmla="*/ 82 h 189"/>
                <a:gd name="T10" fmla="*/ 144 w 191"/>
                <a:gd name="T11" fmla="*/ 131 h 189"/>
                <a:gd name="T12" fmla="*/ 144 w 191"/>
                <a:gd name="T13" fmla="*/ 131 h 189"/>
                <a:gd name="T14" fmla="*/ 172 w 191"/>
                <a:gd name="T15" fmla="*/ 149 h 189"/>
                <a:gd name="T16" fmla="*/ 93 w 191"/>
                <a:gd name="T17" fmla="*/ 189 h 189"/>
                <a:gd name="T18" fmla="*/ 0 w 191"/>
                <a:gd name="T19" fmla="*/ 95 h 189"/>
                <a:gd name="T20" fmla="*/ 93 w 191"/>
                <a:gd name="T21" fmla="*/ 1 h 189"/>
                <a:gd name="T22" fmla="*/ 180 w 191"/>
                <a:gd name="T23" fmla="*/ 112 h 189"/>
                <a:gd name="T24" fmla="*/ 40 w 191"/>
                <a:gd name="T25" fmla="*/ 112 h 189"/>
                <a:gd name="T26" fmla="*/ 93 w 191"/>
                <a:gd name="T27" fmla="*/ 155 h 189"/>
                <a:gd name="T28" fmla="*/ 144 w 191"/>
                <a:gd name="T29" fmla="*/ 13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89">
                  <a:moveTo>
                    <a:pt x="144" y="82"/>
                  </a:moveTo>
                  <a:lnTo>
                    <a:pt x="144" y="82"/>
                  </a:lnTo>
                  <a:cubicBezTo>
                    <a:pt x="143" y="50"/>
                    <a:pt x="118" y="35"/>
                    <a:pt x="92" y="35"/>
                  </a:cubicBezTo>
                  <a:cubicBezTo>
                    <a:pt x="65" y="35"/>
                    <a:pt x="41" y="52"/>
                    <a:pt x="40" y="82"/>
                  </a:cubicBezTo>
                  <a:lnTo>
                    <a:pt x="144" y="82"/>
                  </a:lnTo>
                  <a:close/>
                  <a:moveTo>
                    <a:pt x="144" y="131"/>
                  </a:moveTo>
                  <a:lnTo>
                    <a:pt x="144" y="131"/>
                  </a:lnTo>
                  <a:lnTo>
                    <a:pt x="172" y="149"/>
                  </a:lnTo>
                  <a:cubicBezTo>
                    <a:pt x="151" y="177"/>
                    <a:pt x="123" y="189"/>
                    <a:pt x="93" y="189"/>
                  </a:cubicBezTo>
                  <a:cubicBezTo>
                    <a:pt x="31" y="189"/>
                    <a:pt x="0" y="142"/>
                    <a:pt x="0" y="95"/>
                  </a:cubicBezTo>
                  <a:cubicBezTo>
                    <a:pt x="0" y="48"/>
                    <a:pt x="33" y="1"/>
                    <a:pt x="93" y="1"/>
                  </a:cubicBezTo>
                  <a:cubicBezTo>
                    <a:pt x="154" y="0"/>
                    <a:pt x="191" y="54"/>
                    <a:pt x="180" y="112"/>
                  </a:cubicBezTo>
                  <a:lnTo>
                    <a:pt x="40" y="112"/>
                  </a:lnTo>
                  <a:cubicBezTo>
                    <a:pt x="44" y="134"/>
                    <a:pt x="63" y="155"/>
                    <a:pt x="93" y="155"/>
                  </a:cubicBezTo>
                  <a:cubicBezTo>
                    <a:pt x="109" y="155"/>
                    <a:pt x="129" y="152"/>
                    <a:pt x="144" y="13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28">
              <a:extLst>
                <a:ext uri="{FF2B5EF4-FFF2-40B4-BE49-F238E27FC236}">
                  <a16:creationId xmlns:a16="http://schemas.microsoft.com/office/drawing/2014/main" id="{091AE662-9491-461B-B57F-0FF7DEA5A5D1}"/>
                </a:ext>
              </a:extLst>
            </p:cNvPr>
            <p:cNvSpPr>
              <a:spLocks/>
            </p:cNvSpPr>
            <p:nvPr/>
          </p:nvSpPr>
          <p:spPr bwMode="auto">
            <a:xfrm>
              <a:off x="1217" y="3967"/>
              <a:ext cx="21" cy="20"/>
            </a:xfrm>
            <a:custGeom>
              <a:avLst/>
              <a:gdLst>
                <a:gd name="T0" fmla="*/ 0 w 44"/>
                <a:gd name="T1" fmla="*/ 0 h 42"/>
                <a:gd name="T2" fmla="*/ 0 w 44"/>
                <a:gd name="T3" fmla="*/ 0 h 42"/>
                <a:gd name="T4" fmla="*/ 44 w 44"/>
                <a:gd name="T5" fmla="*/ 0 h 42"/>
                <a:gd name="T6" fmla="*/ 44 w 44"/>
                <a:gd name="T7" fmla="*/ 42 h 42"/>
                <a:gd name="T8" fmla="*/ 0 w 44"/>
                <a:gd name="T9" fmla="*/ 42 h 42"/>
                <a:gd name="T10" fmla="*/ 0 w 44"/>
                <a:gd name="T11" fmla="*/ 0 h 42"/>
              </a:gdLst>
              <a:ahLst/>
              <a:cxnLst>
                <a:cxn ang="0">
                  <a:pos x="T0" y="T1"/>
                </a:cxn>
                <a:cxn ang="0">
                  <a:pos x="T2" y="T3"/>
                </a:cxn>
                <a:cxn ang="0">
                  <a:pos x="T4" y="T5"/>
                </a:cxn>
                <a:cxn ang="0">
                  <a:pos x="T6" y="T7"/>
                </a:cxn>
                <a:cxn ang="0">
                  <a:pos x="T8" y="T9"/>
                </a:cxn>
                <a:cxn ang="0">
                  <a:pos x="T10" y="T11"/>
                </a:cxn>
              </a:cxnLst>
              <a:rect l="0" t="0" r="r" b="b"/>
              <a:pathLst>
                <a:path w="44" h="42">
                  <a:moveTo>
                    <a:pt x="0" y="0"/>
                  </a:moveTo>
                  <a:lnTo>
                    <a:pt x="0" y="0"/>
                  </a:lnTo>
                  <a:lnTo>
                    <a:pt x="44" y="0"/>
                  </a:lnTo>
                  <a:lnTo>
                    <a:pt x="44" y="42"/>
                  </a:lnTo>
                  <a:lnTo>
                    <a:pt x="0" y="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41" name="Text Placeholder 2">
            <a:extLst>
              <a:ext uri="{FF2B5EF4-FFF2-40B4-BE49-F238E27FC236}">
                <a16:creationId xmlns:a16="http://schemas.microsoft.com/office/drawing/2014/main" id="{209E91AA-5C2A-4641-8806-D2515D4F91EF}"/>
              </a:ext>
            </a:extLst>
          </p:cNvPr>
          <p:cNvSpPr>
            <a:spLocks noGrp="1"/>
          </p:cNvSpPr>
          <p:nvPr>
            <p:ph type="body" sz="quarter" idx="10"/>
          </p:nvPr>
        </p:nvSpPr>
        <p:spPr>
          <a:xfrm>
            <a:off x="603805" y="4148139"/>
            <a:ext cx="11099027" cy="709567"/>
          </a:xfrm>
        </p:spPr>
        <p:txBody>
          <a:bodyPr>
            <a:normAutofit/>
          </a:bodyPr>
          <a:lstStyle>
            <a:lvl1pPr marL="0" indent="0">
              <a:buNone/>
              <a:defRPr sz="2000">
                <a:solidFill>
                  <a:schemeClr val="bg1"/>
                </a:solidFill>
                <a:latin typeface="+mj-lt"/>
              </a:defRPr>
            </a:lvl1pPr>
          </a:lstStyle>
          <a:p>
            <a:pPr lvl="0"/>
            <a:endParaRPr lang="en-US"/>
          </a:p>
        </p:txBody>
      </p:sp>
    </p:spTree>
    <p:extLst>
      <p:ext uri="{BB962C8B-B14F-4D97-AF65-F5344CB8AC3E}">
        <p14:creationId xmlns:p14="http://schemas.microsoft.com/office/powerpoint/2010/main" val="62415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accent1">
              <a:lumMod val="75000"/>
            </a:schemeClr>
          </a:solidFill>
        </p:spPr>
        <p:txBody>
          <a:bodyPr tIns="360000"/>
          <a:lstStyle>
            <a:lvl1pPr marL="0" indent="0" algn="ctr">
              <a:buNone/>
              <a:defRPr sz="2000">
                <a:solidFill>
                  <a:schemeClr val="bg1"/>
                </a:solidFill>
              </a:defRPr>
            </a:lvl1pPr>
          </a:lstStyle>
          <a:p>
            <a:endParaRPr lang="en-US"/>
          </a:p>
        </p:txBody>
      </p:sp>
      <p:sp>
        <p:nvSpPr>
          <p:cNvPr id="21" name="Slide Number Placeholder 5">
            <a:extLst>
              <a:ext uri="{FF2B5EF4-FFF2-40B4-BE49-F238E27FC236}">
                <a16:creationId xmlns:a16="http://schemas.microsoft.com/office/drawing/2014/main" id="{E96D995E-3199-4A0F-9BCC-DB4FBAE3C46D}"/>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22" name="TextBox 21">
            <a:extLst>
              <a:ext uri="{FF2B5EF4-FFF2-40B4-BE49-F238E27FC236}">
                <a16:creationId xmlns:a16="http://schemas.microsoft.com/office/drawing/2014/main" id="{00D2D3D5-8322-4E22-B2B9-985D3190BEB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1" name="Header" descr="Click to add header">
            <a:extLst>
              <a:ext uri="{FF2B5EF4-FFF2-40B4-BE49-F238E27FC236}">
                <a16:creationId xmlns:a16="http://schemas.microsoft.com/office/drawing/2014/main" id="{8B9AE255-37DD-45C3-B900-0E498EA8197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23013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18E01D6-734E-4DA7-9A09-45DB65ADE652}"/>
              </a:ext>
            </a:extLst>
          </p:cNvPr>
          <p:cNvSpPr>
            <a:spLocks noGrp="1"/>
          </p:cNvSpPr>
          <p:nvPr>
            <p:ph type="pic" sz="quarter" idx="15"/>
          </p:nvPr>
        </p:nvSpPr>
        <p:spPr>
          <a:xfrm>
            <a:off x="6718300" y="0"/>
            <a:ext cx="5473700" cy="6858000"/>
          </a:xfrm>
          <a:prstGeom prst="rect">
            <a:avLst/>
          </a:prstGeom>
          <a:solidFill>
            <a:schemeClr val="bg1">
              <a:lumMod val="75000"/>
            </a:schemeClr>
          </a:solidFill>
        </p:spPr>
        <p:txBody>
          <a:bodyPr tIns="360000"/>
          <a:lstStyle>
            <a:lvl1pPr marL="0" indent="0" algn="ctr">
              <a:buNone/>
              <a:defRPr sz="2000"/>
            </a:lvl1pPr>
          </a:lstStyle>
          <a:p>
            <a:endParaRPr lang="en-US"/>
          </a:p>
        </p:txBody>
      </p:sp>
      <p:sp>
        <p:nvSpPr>
          <p:cNvPr id="15" name="Slide Number Placeholder 5">
            <a:extLst>
              <a:ext uri="{FF2B5EF4-FFF2-40B4-BE49-F238E27FC236}">
                <a16:creationId xmlns:a16="http://schemas.microsoft.com/office/drawing/2014/main" id="{CEAD3730-70E8-4C0A-86BB-C53007E81CBB}"/>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6" name="TextBox 15">
            <a:extLst>
              <a:ext uri="{FF2B5EF4-FFF2-40B4-BE49-F238E27FC236}">
                <a16:creationId xmlns:a16="http://schemas.microsoft.com/office/drawing/2014/main" id="{8B0932AF-E52C-48B7-992B-52DC5F1BD64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1" name="Header" descr="Click to add header">
            <a:extLst>
              <a:ext uri="{FF2B5EF4-FFF2-40B4-BE49-F238E27FC236}">
                <a16:creationId xmlns:a16="http://schemas.microsoft.com/office/drawing/2014/main" id="{92807CE0-7758-47DB-B7C9-87471EF391F7}"/>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87054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4FC429-02FA-42C4-B096-8FD83E7F3D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30603" y="0"/>
            <a:ext cx="5460040"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72A5139B-74B0-4E31-A1B4-9EFDDA4534A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C669023E-3339-4BAF-A592-48EBAB2F1FB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D3E864E0-C2A9-4F5C-BC3F-98F1CB8275E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518093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84482AA-146D-4CBA-BA62-3E731893F7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0127" y="-764"/>
            <a:ext cx="545187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E530F4EB-90C9-49FE-B4DA-DEA3DDEF4F0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3" name="Header" descr="Click to add header">
            <a:extLst>
              <a:ext uri="{FF2B5EF4-FFF2-40B4-BE49-F238E27FC236}">
                <a16:creationId xmlns:a16="http://schemas.microsoft.com/office/drawing/2014/main" id="{20B3E859-F70F-4182-9C02-8A0EA380132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96528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8E06-F3A5-1E4E-832A-5DC78A96F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15AC0B-5169-8E47-AC33-C04FB32EC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279E65-C8EF-7147-A285-E132BE292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93A8E-B99F-F149-80AF-3B3BB486EE2C}"/>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6" name="Footer Placeholder 5">
            <a:extLst>
              <a:ext uri="{FF2B5EF4-FFF2-40B4-BE49-F238E27FC236}">
                <a16:creationId xmlns:a16="http://schemas.microsoft.com/office/drawing/2014/main" id="{E97E89AC-A8E9-104A-A8AF-D8B4BF864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A5051-F505-E541-92E4-E25D68385A66}"/>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21616964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pic>
        <p:nvPicPr>
          <p:cNvPr id="10" name="Picture 9" descr="A sky view looking up at the camera&#10;&#10;Description automatically generated">
            <a:extLst>
              <a:ext uri="{FF2B5EF4-FFF2-40B4-BE49-F238E27FC236}">
                <a16:creationId xmlns:a16="http://schemas.microsoft.com/office/drawing/2014/main" id="{747DA41A-61A4-4211-8B26-86E54B9ECA7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24831" y="1"/>
            <a:ext cx="5467169" cy="6857999"/>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FB2095E0-B2D0-41F0-B244-CC2C47D1DE9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1C15FE3C-2522-4C03-B878-9B538E3CDABD}"/>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1993489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pic>
        <p:nvPicPr>
          <p:cNvPr id="11" name="Picture 10" descr="A picture containing laser&#10;&#10;Description automatically generated">
            <a:extLst>
              <a:ext uri="{FF2B5EF4-FFF2-40B4-BE49-F238E27FC236}">
                <a16:creationId xmlns:a16="http://schemas.microsoft.com/office/drawing/2014/main" id="{27EE5981-6B55-4509-B275-35AB9F6E4A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42797" y="-765"/>
            <a:ext cx="5449205" cy="6858764"/>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0" name="TextBox 9">
            <a:extLst>
              <a:ext uri="{FF2B5EF4-FFF2-40B4-BE49-F238E27FC236}">
                <a16:creationId xmlns:a16="http://schemas.microsoft.com/office/drawing/2014/main" id="{D34053F3-6E32-4211-8710-6A34F8F9896A}"/>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29C84A59-A17C-404F-8998-BFF8816770A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6769133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0FC4CE-DA51-4E8F-8A94-62C4D71327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18409" y="0"/>
            <a:ext cx="5473592" cy="6858000"/>
          </a:xfrm>
          <a:prstGeom prst="rect">
            <a:avLst/>
          </a:prstGeom>
        </p:spPr>
      </p:pic>
      <p:sp>
        <p:nvSpPr>
          <p:cNvPr id="2" name="Title 1">
            <a:extLst>
              <a:ext uri="{FF2B5EF4-FFF2-40B4-BE49-F238E27FC236}">
                <a16:creationId xmlns:a16="http://schemas.microsoft.com/office/drawing/2014/main" id="{D6A55A5D-F6D6-4F9B-A2B3-4D916D72FE6B}"/>
              </a:ext>
            </a:extLst>
          </p:cNvPr>
          <p:cNvSpPr>
            <a:spLocks noGrp="1"/>
          </p:cNvSpPr>
          <p:nvPr>
            <p:ph type="title"/>
          </p:nvPr>
        </p:nvSpPr>
        <p:spPr>
          <a:xfrm>
            <a:off x="583901" y="2735359"/>
            <a:ext cx="6006471"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8" name="Graphic 20">
            <a:extLst>
              <a:ext uri="{FF2B5EF4-FFF2-40B4-BE49-F238E27FC236}">
                <a16:creationId xmlns:a16="http://schemas.microsoft.com/office/drawing/2014/main" id="{4E5D5DA9-EDDF-4E5A-B312-89A7368E7A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821" y="6306394"/>
            <a:ext cx="690062" cy="346250"/>
          </a:xfrm>
          <a:prstGeom prst="rect">
            <a:avLst/>
          </a:prstGeom>
        </p:spPr>
      </p:pic>
      <p:cxnSp>
        <p:nvCxnSpPr>
          <p:cNvPr id="9" name="Straight Connector 8">
            <a:extLst>
              <a:ext uri="{FF2B5EF4-FFF2-40B4-BE49-F238E27FC236}">
                <a16:creationId xmlns:a16="http://schemas.microsoft.com/office/drawing/2014/main" id="{FD5B1932-FB6E-41E3-AA00-76DE2E235D4E}"/>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AB45E04B-6C56-4636-A1F8-9BDD3FB88D13}"/>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sp>
        <p:nvSpPr>
          <p:cNvPr id="11" name="TextBox 10">
            <a:extLst>
              <a:ext uri="{FF2B5EF4-FFF2-40B4-BE49-F238E27FC236}">
                <a16:creationId xmlns:a16="http://schemas.microsoft.com/office/drawing/2014/main" id="{D186F7A2-4E94-472D-B0ED-993FD5D373EB}"/>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4" name="Header" descr="Click to add header">
            <a:extLst>
              <a:ext uri="{FF2B5EF4-FFF2-40B4-BE49-F238E27FC236}">
                <a16:creationId xmlns:a16="http://schemas.microsoft.com/office/drawing/2014/main" id="{BE54BFFC-F249-4371-B62B-F9444B8B6B47}"/>
              </a:ext>
              <a:ext uri="{C183D7F6-B498-43B3-948B-1728B52AA6E4}">
                <adec:decorative xmlns:adec="http://schemas.microsoft.com/office/drawing/2017/decorative" val="0"/>
              </a:ext>
            </a:extLst>
          </p:cNvPr>
          <p:cNvSpPr>
            <a:spLocks noGrp="1"/>
          </p:cNvSpPr>
          <p:nvPr>
            <p:ph type="body" sz="quarter" idx="14" hasCustomPrompt="1"/>
          </p:nvPr>
        </p:nvSpPr>
        <p:spPr>
          <a:xfrm>
            <a:off x="6718300" y="6388711"/>
            <a:ext cx="3777674"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479907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30934-FEDC-4183-BEB0-027D5724EAF7}"/>
              </a:ext>
            </a:extLst>
          </p:cNvPr>
          <p:cNvSpPr>
            <a:spLocks noGrp="1"/>
          </p:cNvSpPr>
          <p:nvPr>
            <p:ph type="title"/>
          </p:nvPr>
        </p:nvSpPr>
        <p:spPr>
          <a:xfrm>
            <a:off x="583900" y="2735359"/>
            <a:ext cx="11121286" cy="3093392"/>
          </a:xfrm>
          <a:prstGeom prst="rect">
            <a:avLst/>
          </a:prstGeom>
        </p:spPr>
        <p:txBody>
          <a:bodyPr anchor="t">
            <a:noAutofit/>
          </a:bodyPr>
          <a:lstStyle>
            <a:lvl1pPr>
              <a:defRPr sz="4400">
                <a:solidFill>
                  <a:schemeClr val="accent1"/>
                </a:solidFill>
                <a:latin typeface="+mj-lt"/>
              </a:defRPr>
            </a:lvl1pPr>
          </a:lstStyle>
          <a:p>
            <a:endParaRPr lang="en-US"/>
          </a:p>
        </p:txBody>
      </p:sp>
      <p:pic>
        <p:nvPicPr>
          <p:cNvPr id="6" name="Graphic 20">
            <a:extLst>
              <a:ext uri="{FF2B5EF4-FFF2-40B4-BE49-F238E27FC236}">
                <a16:creationId xmlns:a16="http://schemas.microsoft.com/office/drawing/2014/main" id="{BC45EDF0-80EB-4449-9910-968FCADA04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cxnSp>
        <p:nvCxnSpPr>
          <p:cNvPr id="7" name="Straight Connector 6">
            <a:extLst>
              <a:ext uri="{FF2B5EF4-FFF2-40B4-BE49-F238E27FC236}">
                <a16:creationId xmlns:a16="http://schemas.microsoft.com/office/drawing/2014/main" id="{A1AC75DA-342A-47A1-813B-19385687E279}"/>
              </a:ext>
            </a:extLst>
          </p:cNvPr>
          <p:cNvCxnSpPr>
            <a:cxnSpLocks/>
          </p:cNvCxnSpPr>
          <p:nvPr userDrawn="1"/>
        </p:nvCxnSpPr>
        <p:spPr>
          <a:xfrm>
            <a:off x="583900" y="1"/>
            <a:ext cx="0" cy="2124074"/>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4E1FA7B-850D-4F12-9C0F-B3FCCDD54ABF}"/>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05D290CA-DC20-4032-9341-28076350D2B1}"/>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51CB9160-EDAC-47CE-8401-D26BDC67F761}"/>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3308877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19" y="615663"/>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11110800"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0" name="Podtytuł 2">
            <a:extLst>
              <a:ext uri="{FF2B5EF4-FFF2-40B4-BE49-F238E27FC236}">
                <a16:creationId xmlns:a16="http://schemas.microsoft.com/office/drawing/2014/main" id="{ED862DCD-A680-4ECC-8C3D-36FD49B330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1" name="Text Placeholder 3">
            <a:extLst>
              <a:ext uri="{FF2B5EF4-FFF2-40B4-BE49-F238E27FC236}">
                <a16:creationId xmlns:a16="http://schemas.microsoft.com/office/drawing/2014/main" id="{FE6D593B-9C32-48F9-B97C-F93FCE1F2BDB}"/>
              </a:ext>
            </a:extLst>
          </p:cNvPr>
          <p:cNvSpPr>
            <a:spLocks noGrp="1"/>
          </p:cNvSpPr>
          <p:nvPr>
            <p:ph type="body" sz="quarter" idx="15"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479698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0"/>
            <a:ext cx="5358063"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7" name="Podtytuł 2">
            <a:extLst>
              <a:ext uri="{FF2B5EF4-FFF2-40B4-BE49-F238E27FC236}">
                <a16:creationId xmlns:a16="http://schemas.microsoft.com/office/drawing/2014/main" id="{F6EF0223-D106-4E0C-BBC5-C04C9B95138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9" name="Text Placeholder 3">
            <a:extLst>
              <a:ext uri="{FF2B5EF4-FFF2-40B4-BE49-F238E27FC236}">
                <a16:creationId xmlns:a16="http://schemas.microsoft.com/office/drawing/2014/main" id="{8688C2A5-E1E4-49F5-AE2E-79C84219F3E5}"/>
              </a:ext>
            </a:extLst>
          </p:cNvPr>
          <p:cNvSpPr>
            <a:spLocks noGrp="1"/>
          </p:cNvSpPr>
          <p:nvPr>
            <p:ph type="body" sz="quarter" idx="16"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683992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0"/>
            <a:ext cx="3483978" cy="445233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1" name="Podtytuł 2">
            <a:extLst>
              <a:ext uri="{FF2B5EF4-FFF2-40B4-BE49-F238E27FC236}">
                <a16:creationId xmlns:a16="http://schemas.microsoft.com/office/drawing/2014/main" id="{3CC1BCA6-6C50-423F-B3DC-78D745367B21}"/>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2" name="Text Placeholder 3">
            <a:extLst>
              <a:ext uri="{FF2B5EF4-FFF2-40B4-BE49-F238E27FC236}">
                <a16:creationId xmlns:a16="http://schemas.microsoft.com/office/drawing/2014/main" id="{D19B47C8-D34B-4D67-B100-8E614AD29BD4}"/>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0674987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9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17">
            <a:extLst>
              <a:ext uri="{FF2B5EF4-FFF2-40B4-BE49-F238E27FC236}">
                <a16:creationId xmlns:a16="http://schemas.microsoft.com/office/drawing/2014/main" id="{57A124C5-6A6D-4A06-B1C4-0262DB4C4F9D}"/>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42066214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9"/>
            <a:ext cx="11111105" cy="403885"/>
          </a:xfrm>
          <a:prstGeom prst="rect">
            <a:avLst/>
          </a:prstGeom>
        </p:spPr>
        <p:txBody>
          <a:bodyPr anchor="t">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3" name="Text Placeholder 17">
            <a:extLst>
              <a:ext uri="{FF2B5EF4-FFF2-40B4-BE49-F238E27FC236}">
                <a16:creationId xmlns:a16="http://schemas.microsoft.com/office/drawing/2014/main" id="{67637B6D-5664-4123-8A8E-F514A5AAA0B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4" name="Text Placeholder 17">
            <a:extLst>
              <a:ext uri="{FF2B5EF4-FFF2-40B4-BE49-F238E27FC236}">
                <a16:creationId xmlns:a16="http://schemas.microsoft.com/office/drawing/2014/main" id="{A35DA5F0-F2DE-4DE6-A613-ABD4F11F61DB}"/>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Tree>
    <p:extLst>
      <p:ext uri="{BB962C8B-B14F-4D97-AF65-F5344CB8AC3E}">
        <p14:creationId xmlns:p14="http://schemas.microsoft.com/office/powerpoint/2010/main" val="7936561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A215-843D-F549-8C50-755F4FECB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A0D0E-B64C-E749-84CF-33DC2C87B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45B66E-8B02-0246-84AF-DB18E4D8A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8BC7A-C06B-6D42-8E95-AB13B96456DD}"/>
              </a:ext>
            </a:extLst>
          </p:cNvPr>
          <p:cNvSpPr>
            <a:spLocks noGrp="1"/>
          </p:cNvSpPr>
          <p:nvPr>
            <p:ph type="dt" sz="half" idx="10"/>
          </p:nvPr>
        </p:nvSpPr>
        <p:spPr/>
        <p:txBody>
          <a:bodyPr/>
          <a:lstStyle/>
          <a:p>
            <a:fld id="{3866A8AC-4F8D-7841-970E-21D2D5EC4E4C}" type="datetimeFigureOut">
              <a:rPr lang="en-US" smtClean="0"/>
              <a:t>10/20/2020</a:t>
            </a:fld>
            <a:endParaRPr lang="en-US"/>
          </a:p>
        </p:txBody>
      </p:sp>
      <p:sp>
        <p:nvSpPr>
          <p:cNvPr id="6" name="Footer Placeholder 5">
            <a:extLst>
              <a:ext uri="{FF2B5EF4-FFF2-40B4-BE49-F238E27FC236}">
                <a16:creationId xmlns:a16="http://schemas.microsoft.com/office/drawing/2014/main" id="{14906C82-F4C5-1441-9FF9-E80D527B9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A2185-C0C7-4E4E-96FC-0435CC2C35B0}"/>
              </a:ext>
            </a:extLst>
          </p:cNvPr>
          <p:cNvSpPr>
            <a:spLocks noGrp="1"/>
          </p:cNvSpPr>
          <p:nvPr>
            <p:ph type="sldNum" sz="quarter" idx="12"/>
          </p:nvPr>
        </p:nvSpPr>
        <p:spPr/>
        <p:txBody>
          <a:bodyPr/>
          <a:lstStyle/>
          <a:p>
            <a:fld id="{31D8A76D-7978-7849-ACDA-88EA71CB0FB6}" type="slidenum">
              <a:rPr lang="en-US" smtClean="0"/>
              <a:t>‹#›</a:t>
            </a:fld>
            <a:endParaRPr lang="en-US"/>
          </a:p>
        </p:txBody>
      </p:sp>
    </p:spTree>
    <p:extLst>
      <p:ext uri="{BB962C8B-B14F-4D97-AF65-F5344CB8AC3E}">
        <p14:creationId xmlns:p14="http://schemas.microsoft.com/office/powerpoint/2010/main" val="41478383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9" name="TextBox 8">
            <a:extLst>
              <a:ext uri="{FF2B5EF4-FFF2-40B4-BE49-F238E27FC236}">
                <a16:creationId xmlns:a16="http://schemas.microsoft.com/office/drawing/2014/main" id="{CA71B5BF-7AF4-4242-AAC4-6B0ECCB4EA2D}"/>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4" name="Header" descr="Click to add header">
            <a:extLst>
              <a:ext uri="{FF2B5EF4-FFF2-40B4-BE49-F238E27FC236}">
                <a16:creationId xmlns:a16="http://schemas.microsoft.com/office/drawing/2014/main" id="{91FBE948-566F-4293-A474-A157BD79636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4418965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358901"/>
            <a:ext cx="5358063"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195944B4-C089-4788-9DF9-CA17E822BA30}"/>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0" name="Header" descr="Click to add header">
            <a:extLst>
              <a:ext uri="{FF2B5EF4-FFF2-40B4-BE49-F238E27FC236}">
                <a16:creationId xmlns:a16="http://schemas.microsoft.com/office/drawing/2014/main" id="{2AE56578-4E01-4CC5-9CE8-4F2CA58617D5}"/>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10652999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BB2BDD19-1B8F-4E4F-ADD5-C23FB980DCD4}"/>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9" name="Header" descr="Click to add header">
            <a:extLst>
              <a:ext uri="{FF2B5EF4-FFF2-40B4-BE49-F238E27FC236}">
                <a16:creationId xmlns:a16="http://schemas.microsoft.com/office/drawing/2014/main" id="{DBD323BB-059B-4AB7-9A99-C4BC8847ACC4}"/>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Tree>
    <p:extLst>
      <p:ext uri="{BB962C8B-B14F-4D97-AF65-F5344CB8AC3E}">
        <p14:creationId xmlns:p14="http://schemas.microsoft.com/office/powerpoint/2010/main" val="7792839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8CD830-42F3-4F51-842C-FF6C63385C7D}"/>
              </a:ext>
            </a:extLst>
          </p:cNvPr>
          <p:cNvSpPr/>
          <p:nvPr userDrawn="1"/>
        </p:nvSpPr>
        <p:spPr>
          <a:xfrm>
            <a:off x="1" y="0"/>
            <a:ext cx="12191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2648"/>
            <a:ext cx="11111105" cy="403200"/>
          </a:xfrm>
          <a:prstGeom prst="rect">
            <a:avLst/>
          </a:prstGeom>
        </p:spPr>
        <p:txBody>
          <a:bodyPr>
            <a:noAutofit/>
          </a:bodyPr>
          <a:lstStyle>
            <a:lvl1pPr>
              <a:defRPr sz="2400">
                <a:solidFill>
                  <a:schemeClr val="bg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bg1"/>
                </a:solidFill>
                <a:latin typeface="+mj-lt"/>
              </a:rPr>
              <a:pPr algn="ctr"/>
              <a:t>‹#›</a:t>
            </a:fld>
            <a:endParaRPr lang="en-US" sz="800">
              <a:solidFill>
                <a:schemeClr val="bg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358901"/>
            <a:ext cx="11110800"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lang="en-US" sz="1600" baseline="0">
                <a:solidFill>
                  <a:schemeClr val="bg1"/>
                </a:solidFill>
                <a:latin typeface="Open Sans" panose="020B0606030504020204" pitchFamily="34" charset="0"/>
              </a:defRPr>
            </a:lvl1pPr>
            <a:lvl2pPr marL="715963" marR="0" indent="-2587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400" baseline="0">
                <a:solidFill>
                  <a:schemeClr val="bg1"/>
                </a:solidFill>
                <a:latin typeface="Open Sans" panose="020B0606030504020204" pitchFamily="34" charset="0"/>
              </a:defRPr>
            </a:lvl2pPr>
            <a:lvl3pPr marL="1168400" marR="0" indent="-254000"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200" baseline="0">
                <a:solidFill>
                  <a:schemeClr val="bg1"/>
                </a:solidFill>
                <a:latin typeface="Open Sans" panose="020B0606030504020204" pitchFamily="34" charset="0"/>
              </a:defRPr>
            </a:lvl3pPr>
            <a:lvl4pPr marL="1611313" marR="0" indent="-261938" algn="l" defTabSz="914400" rtl="0" eaLnBrk="1" fontAlgn="auto" latinLnBrk="0" hangingPunct="1">
              <a:lnSpc>
                <a:spcPct val="130000"/>
              </a:lnSpc>
              <a:spcBef>
                <a:spcPts val="300"/>
              </a:spcBef>
              <a:spcAft>
                <a:spcPts val="300"/>
              </a:spcAft>
              <a:buClr>
                <a:schemeClr val="bg1"/>
              </a:buClr>
              <a:buSzTx/>
              <a:buFont typeface="Open Sans" panose="020B0606030504020204" pitchFamily="34" charset="0"/>
              <a:buChar char="-"/>
              <a:tabLst/>
              <a:defRPr sz="1100" baseline="0">
                <a:solidFill>
                  <a:schemeClr val="bg1"/>
                </a:solidFill>
                <a:latin typeface="Open Sans" panose="020B0606030504020204" pitchFamily="34" charset="0"/>
              </a:defRPr>
            </a:lvl4pPr>
            <a:lvl5pPr marL="2063750" marR="0" indent="-271463" algn="l" defTabSz="914400" rtl="0" eaLnBrk="1" fontAlgn="auto" latinLnBrk="0" hangingPunct="1">
              <a:lnSpc>
                <a:spcPct val="130000"/>
              </a:lnSpc>
              <a:spcBef>
                <a:spcPts val="300"/>
              </a:spcBef>
              <a:spcAft>
                <a:spcPts val="300"/>
              </a:spcAft>
              <a:buClr>
                <a:schemeClr val="bg1"/>
              </a:buClr>
              <a:buSzTx/>
              <a:buFont typeface="Wingdings" panose="05000000000000000000" pitchFamily="2" charset="2"/>
              <a:buChar char=""/>
              <a:tabLst/>
              <a:defRPr sz="1100" baseline="0">
                <a:solidFill>
                  <a:schemeClr val="bg1"/>
                </a:solidFill>
                <a:latin typeface="Open Sans" panose="020B0606030504020204" pitchFamily="34" charset="0"/>
              </a:defRPr>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E171E0E8-D458-4976-96BF-17DC1B16A3E3}"/>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bg1"/>
                </a:solidFill>
                <a:latin typeface="+mj-lt"/>
              </a:rPr>
              <a:t>www.luxoft.com</a:t>
            </a:r>
          </a:p>
        </p:txBody>
      </p:sp>
      <p:sp>
        <p:nvSpPr>
          <p:cNvPr id="19" name="Header" descr="Click to add header">
            <a:extLst>
              <a:ext uri="{FF2B5EF4-FFF2-40B4-BE49-F238E27FC236}">
                <a16:creationId xmlns:a16="http://schemas.microsoft.com/office/drawing/2014/main" id="{1C35F512-4B2E-4008-9F17-76ABD16A3BBE}"/>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bg1"/>
                </a:solidFill>
                <a:latin typeface="+mj-lt"/>
              </a:defRPr>
            </a:lvl1pPr>
          </a:lstStyle>
          <a:p>
            <a:pPr lvl="0"/>
            <a:r>
              <a:rPr lang="en-US" noProof="0"/>
              <a:t>Click to</a:t>
            </a:r>
            <a:r>
              <a:rPr lang="en-US"/>
              <a:t> </a:t>
            </a:r>
            <a:r>
              <a:rPr lang="en-US" noProof="0"/>
              <a:t>add Title</a:t>
            </a:r>
            <a:endParaRPr lang="en-US"/>
          </a:p>
        </p:txBody>
      </p:sp>
      <p:sp>
        <p:nvSpPr>
          <p:cNvPr id="14" name="Podtytuł 2">
            <a:extLst>
              <a:ext uri="{FF2B5EF4-FFF2-40B4-BE49-F238E27FC236}">
                <a16:creationId xmlns:a16="http://schemas.microsoft.com/office/drawing/2014/main" id="{31B71369-D06A-487D-B0F8-FE235D8A66FD}"/>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20" name="Text Placeholder 3">
            <a:extLst>
              <a:ext uri="{FF2B5EF4-FFF2-40B4-BE49-F238E27FC236}">
                <a16:creationId xmlns:a16="http://schemas.microsoft.com/office/drawing/2014/main" id="{F0C3943D-0471-4A8E-8E2E-4D75EBC3A8D7}"/>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31051358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Content">
    <p:spTree>
      <p:nvGrpSpPr>
        <p:cNvPr id="1" name=""/>
        <p:cNvGrpSpPr/>
        <p:nvPr/>
      </p:nvGrpSpPr>
      <p:grpSpPr>
        <a:xfrm>
          <a:off x="0" y="0"/>
          <a:ext cx="0" cy="0"/>
          <a:chOff x="0" y="0"/>
          <a:chExt cx="0" cy="0"/>
        </a:xfrm>
      </p:grpSpPr>
      <p:sp>
        <p:nvSpPr>
          <p:cNvPr id="16" name="Podtytuł 2">
            <a:extLst>
              <a:ext uri="{FF2B5EF4-FFF2-40B4-BE49-F238E27FC236}">
                <a16:creationId xmlns:a16="http://schemas.microsoft.com/office/drawing/2014/main" id="{FB5B24FF-65E5-485E-B1B5-0471863E1A3E}"/>
              </a:ext>
            </a:extLst>
          </p:cNvPr>
          <p:cNvSpPr>
            <a:spLocks noGrp="1"/>
          </p:cNvSpPr>
          <p:nvPr>
            <p:ph type="subTitle" idx="1" hasCustomPrompt="1"/>
          </p:nvPr>
        </p:nvSpPr>
        <p:spPr>
          <a:xfrm>
            <a:off x="491819" y="313644"/>
            <a:ext cx="11111105" cy="284768"/>
          </a:xfrm>
          <a:prstGeom prst="rect">
            <a:avLst/>
          </a:prstGeom>
        </p:spPr>
        <p:txBody>
          <a:bodyPr wrap="square">
            <a:noAutofit/>
          </a:bodyPr>
          <a:lstStyle>
            <a:lvl1pPr marL="0" indent="0" algn="l">
              <a:lnSpc>
                <a:spcPct val="100000"/>
              </a:lnSpc>
              <a:spcBef>
                <a:spcPts val="0"/>
              </a:spcBef>
              <a:spcAft>
                <a:spcPts val="0"/>
              </a:spcAft>
              <a:buNone/>
              <a:defRPr sz="1000" b="0">
                <a:solidFill>
                  <a:srgbClr val="003B77"/>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add chapter title</a:t>
            </a:r>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err="1">
                <a:solidFill>
                  <a:schemeClr val="accent1"/>
                </a:solidFill>
                <a:latin typeface="+mj-lt"/>
              </a:rPr>
              <a:t>www.luxoft.com</a:t>
            </a:r>
            <a:endParaRPr lang="en-US" sz="800" noProof="0">
              <a:solidFill>
                <a:schemeClr val="accent1"/>
              </a:solidFill>
              <a:latin typeface="+mj-lt"/>
            </a:endParaRPr>
          </a:p>
        </p:txBody>
      </p:sp>
      <p:sp>
        <p:nvSpPr>
          <p:cNvPr id="20" name="Text Placeholder 17">
            <a:extLst>
              <a:ext uri="{FF2B5EF4-FFF2-40B4-BE49-F238E27FC236}">
                <a16:creationId xmlns:a16="http://schemas.microsoft.com/office/drawing/2014/main" id="{C1B2AF24-46ED-4332-99D6-CD904802486F}"/>
              </a:ext>
            </a:extLst>
          </p:cNvPr>
          <p:cNvSpPr>
            <a:spLocks noGrp="1"/>
          </p:cNvSpPr>
          <p:nvPr>
            <p:ph type="body" sz="quarter" idx="11"/>
          </p:nvPr>
        </p:nvSpPr>
        <p:spPr>
          <a:xfrm>
            <a:off x="49212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1" name="Text Placeholder 17">
            <a:extLst>
              <a:ext uri="{FF2B5EF4-FFF2-40B4-BE49-F238E27FC236}">
                <a16:creationId xmlns:a16="http://schemas.microsoft.com/office/drawing/2014/main" id="{131A32ED-1693-4CFD-8F6B-6A7EEF003B8F}"/>
              </a:ext>
            </a:extLst>
          </p:cNvPr>
          <p:cNvSpPr>
            <a:spLocks noGrp="1"/>
          </p:cNvSpPr>
          <p:nvPr>
            <p:ph type="body" sz="quarter" idx="15"/>
          </p:nvPr>
        </p:nvSpPr>
        <p:spPr>
          <a:xfrm>
            <a:off x="430553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2" name="Text Placeholder 17">
            <a:extLst>
              <a:ext uri="{FF2B5EF4-FFF2-40B4-BE49-F238E27FC236}">
                <a16:creationId xmlns:a16="http://schemas.microsoft.com/office/drawing/2014/main" id="{FC1D44D6-C985-481F-930F-D30939EF223F}"/>
              </a:ext>
            </a:extLst>
          </p:cNvPr>
          <p:cNvSpPr>
            <a:spLocks noGrp="1"/>
          </p:cNvSpPr>
          <p:nvPr>
            <p:ph type="body" sz="quarter" idx="16"/>
          </p:nvPr>
        </p:nvSpPr>
        <p:spPr>
          <a:xfrm>
            <a:off x="8118945" y="1358901"/>
            <a:ext cx="3483978" cy="4611688"/>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3" name="Footer Placeholder 2">
            <a:extLst>
              <a:ext uri="{FF2B5EF4-FFF2-40B4-BE49-F238E27FC236}">
                <a16:creationId xmlns:a16="http://schemas.microsoft.com/office/drawing/2014/main" id="{61759800-F0B6-8640-8979-8ED43AAEB3A3}"/>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BBCB7A9-3135-6343-B7C1-99451C9555C6}"/>
              </a:ext>
            </a:extLst>
          </p:cNvPr>
          <p:cNvSpPr>
            <a:spLocks noGrp="1"/>
          </p:cNvSpPr>
          <p:nvPr>
            <p:ph type="sldNum" sz="quarter" idx="18"/>
          </p:nvPr>
        </p:nvSpPr>
        <p:spPr/>
        <p:txBody>
          <a:bodyPr/>
          <a:lstStyle/>
          <a:p>
            <a:fld id="{86CB4B4D-7CA3-9044-876B-883B54F8677D}" type="slidenum">
              <a:rPr lang="en-US" smtClean="0"/>
              <a:pPr/>
              <a:t>‹#›</a:t>
            </a:fld>
            <a:endParaRPr lang="en-US"/>
          </a:p>
        </p:txBody>
      </p:sp>
      <p:sp>
        <p:nvSpPr>
          <p:cNvPr id="5" name="Title 4">
            <a:extLst>
              <a:ext uri="{FF2B5EF4-FFF2-40B4-BE49-F238E27FC236}">
                <a16:creationId xmlns:a16="http://schemas.microsoft.com/office/drawing/2014/main" id="{3044A15A-7366-8E42-ACD0-777DB8FAB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4892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7472"/>
            <a:ext cx="11111105" cy="403200"/>
          </a:xfrm>
          <a:prstGeom prst="rect">
            <a:avLst/>
          </a:prstGeom>
        </p:spPr>
        <p:txBody>
          <a:bodyPr>
            <a:noAutofit/>
          </a:bodyPr>
          <a:lstStyle>
            <a:lvl1pPr>
              <a:defRPr sz="2400">
                <a:solidFill>
                  <a:schemeClr val="accent1"/>
                </a:solidFill>
                <a:latin typeface="+mj-lt"/>
              </a:defRPr>
            </a:lvl1pPr>
          </a:lstStyle>
          <a:p>
            <a:endParaRPr lang="en-US"/>
          </a:p>
        </p:txBody>
      </p:sp>
      <p:sp>
        <p:nvSpPr>
          <p:cNvPr id="11" name="Slide Number Placeholder 5">
            <a:extLst>
              <a:ext uri="{FF2B5EF4-FFF2-40B4-BE49-F238E27FC236}">
                <a16:creationId xmlns:a16="http://schemas.microsoft.com/office/drawing/2014/main" id="{14343290-ED1A-4724-9983-8EE7C81D3142}"/>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11110800"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lang="en-US" sz="12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95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5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0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0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a:p>
            <a:pPr marL="180975" marR="0" lvl="0" indent="-180975"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endParaRPr kumimoji="0" lang="en-US" sz="1050" b="0" i="0" u="none" strike="noStrike" kern="1200" cap="none" spc="0" normalizeH="0" baseline="0" noProof="0">
              <a:ln>
                <a:noFill/>
              </a:ln>
              <a:solidFill>
                <a:prstClr val="black"/>
              </a:solidFill>
              <a:effectLst/>
              <a:uLnTx/>
              <a:uFillTx/>
              <a:latin typeface="+mn-lt"/>
              <a:ea typeface="+mn-ea"/>
              <a:cs typeface="+mn-cs"/>
            </a:endParaRPr>
          </a:p>
        </p:txBody>
      </p:sp>
      <p:sp>
        <p:nvSpPr>
          <p:cNvPr id="10" name="TextBox 9">
            <a:extLst>
              <a:ext uri="{FF2B5EF4-FFF2-40B4-BE49-F238E27FC236}">
                <a16:creationId xmlns:a16="http://schemas.microsoft.com/office/drawing/2014/main" id="{5DD51361-62C4-49E9-894A-ECE6EFC26C1E}"/>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17" name="Header" descr="Click to add header">
            <a:extLst>
              <a:ext uri="{FF2B5EF4-FFF2-40B4-BE49-F238E27FC236}">
                <a16:creationId xmlns:a16="http://schemas.microsoft.com/office/drawing/2014/main" id="{3275C444-6EA0-4D87-91C7-E2B7D0D607E0}"/>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2" name="Text Placeholder 3">
            <a:extLst>
              <a:ext uri="{FF2B5EF4-FFF2-40B4-BE49-F238E27FC236}">
                <a16:creationId xmlns:a16="http://schemas.microsoft.com/office/drawing/2014/main" id="{4265716E-585D-4606-8F4A-DD0C2DC94678}"/>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5943336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7"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0" name="Text Placeholder 17">
            <a:extLst>
              <a:ext uri="{FF2B5EF4-FFF2-40B4-BE49-F238E27FC236}">
                <a16:creationId xmlns:a16="http://schemas.microsoft.com/office/drawing/2014/main" id="{7522E9D4-98A4-4F4E-A5B9-AB5393D2F6CD}"/>
              </a:ext>
            </a:extLst>
          </p:cNvPr>
          <p:cNvSpPr>
            <a:spLocks noGrp="1"/>
          </p:cNvSpPr>
          <p:nvPr>
            <p:ph type="body" sz="quarter" idx="15"/>
          </p:nvPr>
        </p:nvSpPr>
        <p:spPr>
          <a:xfrm>
            <a:off x="6244862" y="1518251"/>
            <a:ext cx="5358063"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Slide Number Placeholder 5">
            <a:extLst>
              <a:ext uri="{FF2B5EF4-FFF2-40B4-BE49-F238E27FC236}">
                <a16:creationId xmlns:a16="http://schemas.microsoft.com/office/drawing/2014/main" id="{981E6E52-E51D-44E8-883F-429D203716A1}"/>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1" name="TextBox 10">
            <a:extLst>
              <a:ext uri="{FF2B5EF4-FFF2-40B4-BE49-F238E27FC236}">
                <a16:creationId xmlns:a16="http://schemas.microsoft.com/office/drawing/2014/main" id="{8D3C5012-FF1A-43E3-AA74-08C751004407}"/>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1" name="Header" descr="Click to add header">
            <a:extLst>
              <a:ext uri="{FF2B5EF4-FFF2-40B4-BE49-F238E27FC236}">
                <a16:creationId xmlns:a16="http://schemas.microsoft.com/office/drawing/2014/main" id="{191CFBC5-8D70-4281-90E4-15C5AC2BE876}"/>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19" name="Text Placeholder 3">
            <a:extLst>
              <a:ext uri="{FF2B5EF4-FFF2-40B4-BE49-F238E27FC236}">
                <a16:creationId xmlns:a16="http://schemas.microsoft.com/office/drawing/2014/main" id="{686A1AB5-C3A5-4D0C-861F-8E035BDB81D5}"/>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6913974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E464-2D52-4303-B344-19DB6B0CDB25}"/>
              </a:ext>
            </a:extLst>
          </p:cNvPr>
          <p:cNvSpPr>
            <a:spLocks noGrp="1"/>
          </p:cNvSpPr>
          <p:nvPr>
            <p:ph type="title"/>
          </p:nvPr>
        </p:nvSpPr>
        <p:spPr>
          <a:xfrm>
            <a:off x="491822" y="615031"/>
            <a:ext cx="11111105" cy="403200"/>
          </a:xfrm>
          <a:prstGeom prst="rect">
            <a:avLst/>
          </a:prstGeom>
        </p:spPr>
        <p:txBody>
          <a:bodyPr>
            <a:noAutofit/>
          </a:bodyPr>
          <a:lstStyle>
            <a:lvl1pPr>
              <a:defRPr sz="2400">
                <a:solidFill>
                  <a:schemeClr val="accent1"/>
                </a:solidFill>
                <a:latin typeface="+mj-lt"/>
              </a:defRPr>
            </a:lvl1pPr>
          </a:lstStyle>
          <a:p>
            <a:endParaRPr lang="en-US"/>
          </a:p>
        </p:txBody>
      </p:sp>
      <p:cxnSp>
        <p:nvCxnSpPr>
          <p:cNvPr id="13" name="Straight Connector 12">
            <a:extLst>
              <a:ext uri="{FF2B5EF4-FFF2-40B4-BE49-F238E27FC236}">
                <a16:creationId xmlns:a16="http://schemas.microsoft.com/office/drawing/2014/main" id="{43342B0A-B345-41DF-A066-1440567792FF}"/>
              </a:ext>
            </a:extLst>
          </p:cNvPr>
          <p:cNvCxnSpPr>
            <a:cxnSpLocks/>
          </p:cNvCxnSpPr>
          <p:nvPr userDrawn="1"/>
        </p:nvCxnSpPr>
        <p:spPr>
          <a:xfrm>
            <a:off x="583900" y="0"/>
            <a:ext cx="0" cy="232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A16EE555-8349-4048-BF8C-C578DCA5FD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1821" y="6306394"/>
            <a:ext cx="690062" cy="346250"/>
          </a:xfrm>
          <a:prstGeom prst="rect">
            <a:avLst/>
          </a:prstGeom>
        </p:spPr>
      </p:pic>
      <p:sp>
        <p:nvSpPr>
          <p:cNvPr id="18" name="Text Placeholder 17">
            <a:extLst>
              <a:ext uri="{FF2B5EF4-FFF2-40B4-BE49-F238E27FC236}">
                <a16:creationId xmlns:a16="http://schemas.microsoft.com/office/drawing/2014/main" id="{07139A64-1FAA-4CCD-AC2F-A6990DDD411B}"/>
              </a:ext>
            </a:extLst>
          </p:cNvPr>
          <p:cNvSpPr>
            <a:spLocks noGrp="1"/>
          </p:cNvSpPr>
          <p:nvPr>
            <p:ph type="body" sz="quarter" idx="11"/>
          </p:nvPr>
        </p:nvSpPr>
        <p:spPr>
          <a:xfrm>
            <a:off x="49212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4" name="Text Placeholder 17">
            <a:extLst>
              <a:ext uri="{FF2B5EF4-FFF2-40B4-BE49-F238E27FC236}">
                <a16:creationId xmlns:a16="http://schemas.microsoft.com/office/drawing/2014/main" id="{0A72CE0A-08A7-4560-8D3A-5754E7DAA5AA}"/>
              </a:ext>
            </a:extLst>
          </p:cNvPr>
          <p:cNvSpPr>
            <a:spLocks noGrp="1"/>
          </p:cNvSpPr>
          <p:nvPr>
            <p:ph type="body" sz="quarter" idx="15"/>
          </p:nvPr>
        </p:nvSpPr>
        <p:spPr>
          <a:xfrm>
            <a:off x="430553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17" name="Text Placeholder 17">
            <a:extLst>
              <a:ext uri="{FF2B5EF4-FFF2-40B4-BE49-F238E27FC236}">
                <a16:creationId xmlns:a16="http://schemas.microsoft.com/office/drawing/2014/main" id="{F96D74CA-1B86-4DD5-96A8-9D6135D3587A}"/>
              </a:ext>
            </a:extLst>
          </p:cNvPr>
          <p:cNvSpPr>
            <a:spLocks noGrp="1"/>
          </p:cNvSpPr>
          <p:nvPr>
            <p:ph type="body" sz="quarter" idx="16"/>
          </p:nvPr>
        </p:nvSpPr>
        <p:spPr>
          <a:xfrm>
            <a:off x="8118945" y="1518251"/>
            <a:ext cx="3483978" cy="4452337"/>
          </a:xfrm>
          <a:prstGeom prst="rect">
            <a:avLst/>
          </a:prstGeom>
        </p:spPr>
        <p:txBody>
          <a:bodyPr>
            <a:noAutofit/>
          </a:bodyPr>
          <a:lstStyle>
            <a:lvl1pPr marL="271463"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1pPr>
            <a:lvl2pPr marL="715963" marR="0"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400"/>
            </a:lvl2pPr>
            <a:lvl3pPr marL="1168400" marR="0"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200"/>
            </a:lvl3pPr>
            <a:lvl4pPr marL="1611313" marR="0"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sz="1100"/>
            </a:lvl4pPr>
            <a:lvl5pPr marL="2063750" marR="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sz="1100"/>
            </a:lvl5pPr>
          </a:lstStyle>
          <a:p>
            <a:pPr marL="271463" marR="0" lvl="0"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to edit Master text styles</a:t>
            </a:r>
          </a:p>
          <a:p>
            <a:pPr marL="715963" marR="0" lvl="1" indent="-2587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Second level</a:t>
            </a:r>
          </a:p>
          <a:p>
            <a:pPr marL="1168400" marR="0" lvl="2" indent="-254000"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Third level</a:t>
            </a:r>
          </a:p>
          <a:p>
            <a:pPr marL="1611313" marR="0" lvl="3" indent="-261938" algn="l" defTabSz="914400" rtl="0" eaLnBrk="1" fontAlgn="auto" latinLnBrk="0" hangingPunct="1">
              <a:lnSpc>
                <a:spcPct val="130000"/>
              </a:lnSpc>
              <a:spcBef>
                <a:spcPts val="300"/>
              </a:spcBef>
              <a:spcAft>
                <a:spcPts val="300"/>
              </a:spcAft>
              <a:buClr>
                <a:srgbClr val="1F3C77"/>
              </a:buClr>
              <a:buSzTx/>
              <a:buFont typeface="Open Sans" panose="020B0606030504020204" pitchFamily="34" charset="0"/>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Fourth level</a:t>
            </a:r>
          </a:p>
          <a:p>
            <a:pPr marL="2063750" marR="0" lvl="4" indent="-271463" algn="l" defTabSz="914400" rtl="0" eaLnBrk="1" fontAlgn="auto" latinLnBrk="0" hangingPunct="1">
              <a:lnSpc>
                <a:spcPct val="130000"/>
              </a:lnSpc>
              <a:spcBef>
                <a:spcPts val="300"/>
              </a:spcBef>
              <a:spcAft>
                <a:spcPts val="300"/>
              </a:spcAft>
              <a:buClr>
                <a:srgbClr val="1F3C77"/>
              </a:buClr>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mn-lt"/>
                <a:ea typeface="+mn-ea"/>
                <a:cs typeface="+mn-cs"/>
              </a:rPr>
              <a:t>Fifth level</a:t>
            </a:r>
          </a:p>
        </p:txBody>
      </p:sp>
      <p:sp>
        <p:nvSpPr>
          <p:cNvPr id="20" name="Slide Number Placeholder 5">
            <a:extLst>
              <a:ext uri="{FF2B5EF4-FFF2-40B4-BE49-F238E27FC236}">
                <a16:creationId xmlns:a16="http://schemas.microsoft.com/office/drawing/2014/main" id="{426C360E-784E-4383-8D5C-CDE8C66DDD69}"/>
              </a:ext>
            </a:extLst>
          </p:cNvPr>
          <p:cNvSpPr txBox="1">
            <a:spLocks/>
          </p:cNvSpPr>
          <p:nvPr userDrawn="1"/>
        </p:nvSpPr>
        <p:spPr>
          <a:xfrm>
            <a:off x="11705191" y="6397312"/>
            <a:ext cx="262426" cy="195814"/>
          </a:xfrm>
          <a:prstGeom prst="rect">
            <a:avLst/>
          </a:prstGeom>
        </p:spPr>
        <p:txBody>
          <a:bodyPr vert="horz" wrap="none" lIns="72000" tIns="36000" rIns="72000" bIns="3600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D38CA3D-2CD8-594B-9A3A-2730C2DC3F11}" type="slidenum">
              <a:rPr lang="en-US" sz="800" smtClean="0">
                <a:solidFill>
                  <a:schemeClr val="accent1"/>
                </a:solidFill>
                <a:latin typeface="+mj-lt"/>
              </a:rPr>
              <a:pPr algn="ctr"/>
              <a:t>‹#›</a:t>
            </a:fld>
            <a:endParaRPr lang="en-US" sz="800">
              <a:solidFill>
                <a:schemeClr val="accent1"/>
              </a:solidFill>
              <a:latin typeface="+mj-lt"/>
            </a:endParaRPr>
          </a:p>
        </p:txBody>
      </p:sp>
      <p:sp>
        <p:nvSpPr>
          <p:cNvPr id="12" name="TextBox 11">
            <a:extLst>
              <a:ext uri="{FF2B5EF4-FFF2-40B4-BE49-F238E27FC236}">
                <a16:creationId xmlns:a16="http://schemas.microsoft.com/office/drawing/2014/main" id="{2E981AFD-E658-4D99-8B95-13E2FC1FECAF}"/>
              </a:ext>
            </a:extLst>
          </p:cNvPr>
          <p:cNvSpPr txBox="1"/>
          <p:nvPr userDrawn="1"/>
        </p:nvSpPr>
        <p:spPr>
          <a:xfrm>
            <a:off x="10720359" y="6388711"/>
            <a:ext cx="882567" cy="215444"/>
          </a:xfrm>
          <a:prstGeom prst="rect">
            <a:avLst/>
          </a:prstGeom>
          <a:noFill/>
        </p:spPr>
        <p:txBody>
          <a:bodyPr wrap="none" rtlCol="0">
            <a:noAutofit/>
          </a:bodyPr>
          <a:lstStyle/>
          <a:p>
            <a:pPr algn="r"/>
            <a:r>
              <a:rPr lang="en-US" sz="800" noProof="0">
                <a:solidFill>
                  <a:schemeClr val="accent1"/>
                </a:solidFill>
                <a:latin typeface="+mj-lt"/>
              </a:rPr>
              <a:t>www.luxoft.com</a:t>
            </a:r>
          </a:p>
        </p:txBody>
      </p:sp>
      <p:sp>
        <p:nvSpPr>
          <p:cNvPr id="24" name="Header" descr="Click to add header">
            <a:extLst>
              <a:ext uri="{FF2B5EF4-FFF2-40B4-BE49-F238E27FC236}">
                <a16:creationId xmlns:a16="http://schemas.microsoft.com/office/drawing/2014/main" id="{46931259-C9B4-4426-9C1E-7DE0156178DB}"/>
              </a:ext>
              <a:ext uri="{C183D7F6-B498-43B3-948B-1728B52AA6E4}">
                <adec:decorative xmlns:adec="http://schemas.microsoft.com/office/drawing/2017/decorative" val="0"/>
              </a:ext>
            </a:extLst>
          </p:cNvPr>
          <p:cNvSpPr>
            <a:spLocks noGrp="1"/>
          </p:cNvSpPr>
          <p:nvPr>
            <p:ph type="body" sz="quarter" idx="14" hasCustomPrompt="1"/>
          </p:nvPr>
        </p:nvSpPr>
        <p:spPr>
          <a:xfrm>
            <a:off x="6718301" y="6388711"/>
            <a:ext cx="3777675" cy="215444"/>
          </a:xfrm>
          <a:prstGeom prst="rect">
            <a:avLst/>
          </a:prstGeom>
        </p:spPr>
        <p:txBody>
          <a:bodyPr wrap="none" lIns="90000" tIns="46800" rIns="90000" bIns="46800" anchor="t" anchorCtr="0">
            <a:noAutofit/>
          </a:bodyPr>
          <a:lstStyle>
            <a:lvl1pPr marL="0" indent="0" algn="r">
              <a:lnSpc>
                <a:spcPct val="100000"/>
              </a:lnSpc>
              <a:spcBef>
                <a:spcPts val="0"/>
              </a:spcBef>
              <a:spcAft>
                <a:spcPts val="0"/>
              </a:spcAft>
              <a:buNone/>
              <a:defRPr sz="800">
                <a:solidFill>
                  <a:schemeClr val="accent1"/>
                </a:solidFill>
                <a:latin typeface="+mj-lt"/>
              </a:defRPr>
            </a:lvl1pPr>
          </a:lstStyle>
          <a:p>
            <a:pPr lvl="0"/>
            <a:r>
              <a:rPr lang="en-US" noProof="0"/>
              <a:t>Click to</a:t>
            </a:r>
            <a:r>
              <a:rPr lang="en-US"/>
              <a:t> </a:t>
            </a:r>
            <a:r>
              <a:rPr lang="en-US" noProof="0"/>
              <a:t>add Title</a:t>
            </a:r>
            <a:endParaRPr lang="en-US"/>
          </a:p>
        </p:txBody>
      </p:sp>
      <p:sp>
        <p:nvSpPr>
          <p:cNvPr id="22" name="Text Placeholder 3">
            <a:extLst>
              <a:ext uri="{FF2B5EF4-FFF2-40B4-BE49-F238E27FC236}">
                <a16:creationId xmlns:a16="http://schemas.microsoft.com/office/drawing/2014/main" id="{CA365F6A-D117-40B6-8A12-B2E70DF2FF96}"/>
              </a:ext>
            </a:extLst>
          </p:cNvPr>
          <p:cNvSpPr>
            <a:spLocks noGrp="1"/>
          </p:cNvSpPr>
          <p:nvPr>
            <p:ph type="body" sz="quarter" idx="17" hasCustomPrompt="1"/>
          </p:nvPr>
        </p:nvSpPr>
        <p:spPr>
          <a:xfrm>
            <a:off x="492127" y="1005860"/>
            <a:ext cx="11110913" cy="344487"/>
          </a:xfrm>
        </p:spPr>
        <p:txBody>
          <a:bodyPr>
            <a:noAutofit/>
          </a:bodyPr>
          <a:lstStyle>
            <a:lvl1pPr marL="0" indent="0">
              <a:lnSpc>
                <a:spcPct val="100000"/>
              </a:lnSpc>
              <a:spcBef>
                <a:spcPts val="0"/>
              </a:spcBef>
              <a:spcAft>
                <a:spcPts val="0"/>
              </a:spcAft>
              <a:buNone/>
              <a:defRPr sz="140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419645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117" Type="http://schemas.openxmlformats.org/officeDocument/2006/relationships/slideLayout" Target="../slideLayouts/slideLayout135.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84" Type="http://schemas.openxmlformats.org/officeDocument/2006/relationships/slideLayout" Target="../slideLayouts/slideLayout102.xml"/><Relationship Id="rId89" Type="http://schemas.openxmlformats.org/officeDocument/2006/relationships/slideLayout" Target="../slideLayouts/slideLayout107.xml"/><Relationship Id="rId112" Type="http://schemas.openxmlformats.org/officeDocument/2006/relationships/slideLayout" Target="../slideLayouts/slideLayout130.xml"/><Relationship Id="rId16" Type="http://schemas.openxmlformats.org/officeDocument/2006/relationships/slideLayout" Target="../slideLayouts/slideLayout34.xml"/><Relationship Id="rId107" Type="http://schemas.openxmlformats.org/officeDocument/2006/relationships/slideLayout" Target="../slideLayouts/slideLayout125.xml"/><Relationship Id="rId11" Type="http://schemas.openxmlformats.org/officeDocument/2006/relationships/slideLayout" Target="../slideLayouts/slideLayout29.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74" Type="http://schemas.openxmlformats.org/officeDocument/2006/relationships/slideLayout" Target="../slideLayouts/slideLayout92.xml"/><Relationship Id="rId79" Type="http://schemas.openxmlformats.org/officeDocument/2006/relationships/slideLayout" Target="../slideLayouts/slideLayout97.xml"/><Relationship Id="rId102" Type="http://schemas.openxmlformats.org/officeDocument/2006/relationships/slideLayout" Target="../slideLayouts/slideLayout120.xml"/><Relationship Id="rId5" Type="http://schemas.openxmlformats.org/officeDocument/2006/relationships/slideLayout" Target="../slideLayouts/slideLayout23.xml"/><Relationship Id="rId90" Type="http://schemas.openxmlformats.org/officeDocument/2006/relationships/slideLayout" Target="../slideLayouts/slideLayout108.xml"/><Relationship Id="rId95" Type="http://schemas.openxmlformats.org/officeDocument/2006/relationships/slideLayout" Target="../slideLayouts/slideLayout113.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113" Type="http://schemas.openxmlformats.org/officeDocument/2006/relationships/slideLayout" Target="../slideLayouts/slideLayout131.xml"/><Relationship Id="rId118" Type="http://schemas.openxmlformats.org/officeDocument/2006/relationships/slideLayout" Target="../slideLayouts/slideLayout136.xml"/><Relationship Id="rId80" Type="http://schemas.openxmlformats.org/officeDocument/2006/relationships/slideLayout" Target="../slideLayouts/slideLayout98.xml"/><Relationship Id="rId85" Type="http://schemas.openxmlformats.org/officeDocument/2006/relationships/slideLayout" Target="../slideLayouts/slideLayout103.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59" Type="http://schemas.openxmlformats.org/officeDocument/2006/relationships/slideLayout" Target="../slideLayouts/slideLayout77.xml"/><Relationship Id="rId103" Type="http://schemas.openxmlformats.org/officeDocument/2006/relationships/slideLayout" Target="../slideLayouts/slideLayout121.xml"/><Relationship Id="rId108" Type="http://schemas.openxmlformats.org/officeDocument/2006/relationships/slideLayout" Target="../slideLayouts/slideLayout126.xml"/><Relationship Id="rId54" Type="http://schemas.openxmlformats.org/officeDocument/2006/relationships/slideLayout" Target="../slideLayouts/slideLayout72.xml"/><Relationship Id="rId70" Type="http://schemas.openxmlformats.org/officeDocument/2006/relationships/slideLayout" Target="../slideLayouts/slideLayout88.xml"/><Relationship Id="rId75" Type="http://schemas.openxmlformats.org/officeDocument/2006/relationships/slideLayout" Target="../slideLayouts/slideLayout93.xml"/><Relationship Id="rId91" Type="http://schemas.openxmlformats.org/officeDocument/2006/relationships/slideLayout" Target="../slideLayouts/slideLayout109.xml"/><Relationship Id="rId96" Type="http://schemas.openxmlformats.org/officeDocument/2006/relationships/slideLayout" Target="../slideLayouts/slideLayout11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49" Type="http://schemas.openxmlformats.org/officeDocument/2006/relationships/slideLayout" Target="../slideLayouts/slideLayout67.xml"/><Relationship Id="rId114" Type="http://schemas.openxmlformats.org/officeDocument/2006/relationships/slideLayout" Target="../slideLayouts/slideLayout132.xml"/><Relationship Id="rId119" Type="http://schemas.openxmlformats.org/officeDocument/2006/relationships/slideLayout" Target="../slideLayouts/slideLayout137.xml"/><Relationship Id="rId44" Type="http://schemas.openxmlformats.org/officeDocument/2006/relationships/slideLayout" Target="../slideLayouts/slideLayout62.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81" Type="http://schemas.openxmlformats.org/officeDocument/2006/relationships/slideLayout" Target="../slideLayouts/slideLayout99.xml"/><Relationship Id="rId86" Type="http://schemas.openxmlformats.org/officeDocument/2006/relationships/slideLayout" Target="../slideLayouts/slideLayout104.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109" Type="http://schemas.openxmlformats.org/officeDocument/2006/relationships/slideLayout" Target="../slideLayouts/slideLayout12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6" Type="http://schemas.openxmlformats.org/officeDocument/2006/relationships/slideLayout" Target="../slideLayouts/slideLayout94.xml"/><Relationship Id="rId97" Type="http://schemas.openxmlformats.org/officeDocument/2006/relationships/slideLayout" Target="../slideLayouts/slideLayout115.xml"/><Relationship Id="rId104" Type="http://schemas.openxmlformats.org/officeDocument/2006/relationships/slideLayout" Target="../slideLayouts/slideLayout122.xml"/><Relationship Id="rId120" Type="http://schemas.openxmlformats.org/officeDocument/2006/relationships/slideLayout" Target="../slideLayouts/slideLayout138.xml"/><Relationship Id="rId7" Type="http://schemas.openxmlformats.org/officeDocument/2006/relationships/slideLayout" Target="../slideLayouts/slideLayout25.xml"/><Relationship Id="rId71" Type="http://schemas.openxmlformats.org/officeDocument/2006/relationships/slideLayout" Target="../slideLayouts/slideLayout89.xml"/><Relationship Id="rId92" Type="http://schemas.openxmlformats.org/officeDocument/2006/relationships/slideLayout" Target="../slideLayouts/slideLayout110.xml"/><Relationship Id="rId2" Type="http://schemas.openxmlformats.org/officeDocument/2006/relationships/slideLayout" Target="../slideLayouts/slideLayout20.xml"/><Relationship Id="rId29" Type="http://schemas.openxmlformats.org/officeDocument/2006/relationships/slideLayout" Target="../slideLayouts/slideLayout47.xml"/><Relationship Id="rId24" Type="http://schemas.openxmlformats.org/officeDocument/2006/relationships/slideLayout" Target="../slideLayouts/slideLayout42.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66" Type="http://schemas.openxmlformats.org/officeDocument/2006/relationships/slideLayout" Target="../slideLayouts/slideLayout84.xml"/><Relationship Id="rId87" Type="http://schemas.openxmlformats.org/officeDocument/2006/relationships/slideLayout" Target="../slideLayouts/slideLayout105.xml"/><Relationship Id="rId110" Type="http://schemas.openxmlformats.org/officeDocument/2006/relationships/slideLayout" Target="../slideLayouts/slideLayout128.xml"/><Relationship Id="rId115" Type="http://schemas.openxmlformats.org/officeDocument/2006/relationships/slideLayout" Target="../slideLayouts/slideLayout133.xml"/><Relationship Id="rId61" Type="http://schemas.openxmlformats.org/officeDocument/2006/relationships/slideLayout" Target="../slideLayouts/slideLayout79.xml"/><Relationship Id="rId82" Type="http://schemas.openxmlformats.org/officeDocument/2006/relationships/slideLayout" Target="../slideLayouts/slideLayout100.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56" Type="http://schemas.openxmlformats.org/officeDocument/2006/relationships/slideLayout" Target="../slideLayouts/slideLayout74.xml"/><Relationship Id="rId77" Type="http://schemas.openxmlformats.org/officeDocument/2006/relationships/slideLayout" Target="../slideLayouts/slideLayout95.xml"/><Relationship Id="rId100" Type="http://schemas.openxmlformats.org/officeDocument/2006/relationships/slideLayout" Target="../slideLayouts/slideLayout118.xml"/><Relationship Id="rId105" Type="http://schemas.openxmlformats.org/officeDocument/2006/relationships/slideLayout" Target="../slideLayouts/slideLayout123.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93" Type="http://schemas.openxmlformats.org/officeDocument/2006/relationships/slideLayout" Target="../slideLayouts/slideLayout111.xml"/><Relationship Id="rId98" Type="http://schemas.openxmlformats.org/officeDocument/2006/relationships/slideLayout" Target="../slideLayouts/slideLayout116.xml"/><Relationship Id="rId121" Type="http://schemas.openxmlformats.org/officeDocument/2006/relationships/slideLayout" Target="../slideLayouts/slideLayout139.xml"/><Relationship Id="rId3" Type="http://schemas.openxmlformats.org/officeDocument/2006/relationships/slideLayout" Target="../slideLayouts/slideLayout21.xml"/><Relationship Id="rId25" Type="http://schemas.openxmlformats.org/officeDocument/2006/relationships/slideLayout" Target="../slideLayouts/slideLayout43.xml"/><Relationship Id="rId46" Type="http://schemas.openxmlformats.org/officeDocument/2006/relationships/slideLayout" Target="../slideLayouts/slideLayout64.xml"/><Relationship Id="rId67" Type="http://schemas.openxmlformats.org/officeDocument/2006/relationships/slideLayout" Target="../slideLayouts/slideLayout85.xml"/><Relationship Id="rId116" Type="http://schemas.openxmlformats.org/officeDocument/2006/relationships/slideLayout" Target="../slideLayouts/slideLayout134.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62" Type="http://schemas.openxmlformats.org/officeDocument/2006/relationships/slideLayout" Target="../slideLayouts/slideLayout80.xml"/><Relationship Id="rId83" Type="http://schemas.openxmlformats.org/officeDocument/2006/relationships/slideLayout" Target="../slideLayouts/slideLayout101.xml"/><Relationship Id="rId88" Type="http://schemas.openxmlformats.org/officeDocument/2006/relationships/slideLayout" Target="../slideLayouts/slideLayout106.xml"/><Relationship Id="rId111" Type="http://schemas.openxmlformats.org/officeDocument/2006/relationships/slideLayout" Target="../slideLayouts/slideLayout129.xml"/><Relationship Id="rId15" Type="http://schemas.openxmlformats.org/officeDocument/2006/relationships/slideLayout" Target="../slideLayouts/slideLayout33.xml"/><Relationship Id="rId36" Type="http://schemas.openxmlformats.org/officeDocument/2006/relationships/slideLayout" Target="../slideLayouts/slideLayout54.xml"/><Relationship Id="rId57" Type="http://schemas.openxmlformats.org/officeDocument/2006/relationships/slideLayout" Target="../slideLayouts/slideLayout75.xml"/><Relationship Id="rId106" Type="http://schemas.openxmlformats.org/officeDocument/2006/relationships/slideLayout" Target="../slideLayouts/slideLayout124.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52" Type="http://schemas.openxmlformats.org/officeDocument/2006/relationships/slideLayout" Target="../slideLayouts/slideLayout70.xml"/><Relationship Id="rId73" Type="http://schemas.openxmlformats.org/officeDocument/2006/relationships/slideLayout" Target="../slideLayouts/slideLayout91.xml"/><Relationship Id="rId78" Type="http://schemas.openxmlformats.org/officeDocument/2006/relationships/slideLayout" Target="../slideLayouts/slideLayout96.xml"/><Relationship Id="rId94" Type="http://schemas.openxmlformats.org/officeDocument/2006/relationships/slideLayout" Target="../slideLayouts/slideLayout112.xml"/><Relationship Id="rId99" Type="http://schemas.openxmlformats.org/officeDocument/2006/relationships/slideLayout" Target="../slideLayouts/slideLayout117.xml"/><Relationship Id="rId101" Type="http://schemas.openxmlformats.org/officeDocument/2006/relationships/slideLayout" Target="../slideLayouts/slideLayout119.xml"/><Relationship Id="rId1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50" Type="http://schemas.openxmlformats.org/officeDocument/2006/relationships/slideLayout" Target="../slideLayouts/slideLayout189.xml"/><Relationship Id="rId55" Type="http://schemas.openxmlformats.org/officeDocument/2006/relationships/slideLayout" Target="../slideLayouts/slideLayout194.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3" Type="http://schemas.openxmlformats.org/officeDocument/2006/relationships/slideLayout" Target="../slideLayouts/slideLayout192.xml"/><Relationship Id="rId58" Type="http://schemas.openxmlformats.org/officeDocument/2006/relationships/slideLayout" Target="../slideLayouts/slideLayout197.xml"/><Relationship Id="rId5" Type="http://schemas.openxmlformats.org/officeDocument/2006/relationships/slideLayout" Target="../slideLayouts/slideLayout144.xml"/><Relationship Id="rId61" Type="http://schemas.openxmlformats.org/officeDocument/2006/relationships/theme" Target="../theme/theme3.xml"/><Relationship Id="rId19" Type="http://schemas.openxmlformats.org/officeDocument/2006/relationships/slideLayout" Target="../slideLayouts/slideLayout15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56" Type="http://schemas.openxmlformats.org/officeDocument/2006/relationships/slideLayout" Target="../slideLayouts/slideLayout195.xml"/><Relationship Id="rId8" Type="http://schemas.openxmlformats.org/officeDocument/2006/relationships/slideLayout" Target="../slideLayouts/slideLayout147.xml"/><Relationship Id="rId51" Type="http://schemas.openxmlformats.org/officeDocument/2006/relationships/slideLayout" Target="../slideLayouts/slideLayout190.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59" Type="http://schemas.openxmlformats.org/officeDocument/2006/relationships/slideLayout" Target="../slideLayouts/slideLayout198.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54" Type="http://schemas.openxmlformats.org/officeDocument/2006/relationships/slideLayout" Target="../slideLayouts/slideLayout193.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57" Type="http://schemas.openxmlformats.org/officeDocument/2006/relationships/slideLayout" Target="../slideLayouts/slideLayout196.xml"/><Relationship Id="rId10" Type="http://schemas.openxmlformats.org/officeDocument/2006/relationships/slideLayout" Target="../slideLayouts/slideLayout149.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52" Type="http://schemas.openxmlformats.org/officeDocument/2006/relationships/slideLayout" Target="../slideLayouts/slideLayout191.xml"/><Relationship Id="rId60" Type="http://schemas.openxmlformats.org/officeDocument/2006/relationships/slideLayout" Target="../slideLayouts/slideLayout19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BADB0-2C53-154B-8467-CCC88C671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AC423-449F-9946-9F22-98775DF1D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F85D2-E18C-B244-AE92-1CBF212B6B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6A8AC-4F8D-7841-970E-21D2D5EC4E4C}" type="datetimeFigureOut">
              <a:rPr lang="en-US" smtClean="0"/>
              <a:t>10/20/2020</a:t>
            </a:fld>
            <a:endParaRPr lang="en-US"/>
          </a:p>
        </p:txBody>
      </p:sp>
      <p:sp>
        <p:nvSpPr>
          <p:cNvPr id="5" name="Footer Placeholder 4">
            <a:extLst>
              <a:ext uri="{FF2B5EF4-FFF2-40B4-BE49-F238E27FC236}">
                <a16:creationId xmlns:a16="http://schemas.microsoft.com/office/drawing/2014/main" id="{5E41A566-17C6-D448-8380-A70C9D6E6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236A24-C4E7-FC41-BF6A-544C3C7EE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8A76D-7978-7849-ACDA-88EA71CB0FB6}" type="slidenum">
              <a:rPr lang="en-US" smtClean="0"/>
              <a:t>‹#›</a:t>
            </a:fld>
            <a:endParaRPr lang="en-US"/>
          </a:p>
        </p:txBody>
      </p:sp>
    </p:spTree>
    <p:extLst>
      <p:ext uri="{BB962C8B-B14F-4D97-AF65-F5344CB8AC3E}">
        <p14:creationId xmlns:p14="http://schemas.microsoft.com/office/powerpoint/2010/main" val="348819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66" r:id="rId14"/>
    <p:sldLayoutId id="2147483661" r:id="rId15"/>
    <p:sldLayoutId id="2147483662" r:id="rId16"/>
    <p:sldLayoutId id="2147483663" r:id="rId17"/>
    <p:sldLayoutId id="214748366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21167414-B8A9-47DB-8DFC-776DCC30C2DF}"/>
              </a:ext>
            </a:extLst>
          </p:cNvPr>
          <p:cNvSpPr>
            <a:spLocks noGrp="1"/>
          </p:cNvSpPr>
          <p:nvPr>
            <p:ph type="sldNum" sz="quarter" idx="4"/>
          </p:nvPr>
        </p:nvSpPr>
        <p:spPr>
          <a:xfrm>
            <a:off x="11133238" y="6604399"/>
            <a:ext cx="229229" cy="225703"/>
          </a:xfrm>
          <a:prstGeom prst="rect">
            <a:avLst/>
          </a:prstGeom>
          <a:ln w="12700">
            <a:miter lim="400000"/>
          </a:ln>
        </p:spPr>
        <p:txBody>
          <a:bodyPr wrap="none" lIns="50800" tIns="50800" rIns="50800" bIns="50800">
            <a:spAutoFit/>
          </a:bodyPr>
          <a:lstStyle>
            <a:lvl1pPr algn="r">
              <a:defRPr sz="800" b="0" i="0">
                <a:solidFill>
                  <a:srgbClr val="53585F"/>
                </a:solidFill>
                <a:latin typeface="Open Sans" panose="020B0606030504020204" pitchFamily="34" charset="0"/>
                <a:ea typeface="Open Sans" panose="02000403000000020004" pitchFamily="2" charset="0"/>
                <a:cs typeface="Open Sans" panose="020B0606030504020204" pitchFamily="34" charset="0"/>
                <a:sym typeface="Open Sans"/>
              </a:defRPr>
            </a:lvl1pPr>
          </a:lstStyle>
          <a:p>
            <a:fld id="{86CB4B4D-7CA3-9044-876B-883B54F8677D}" type="slidenum">
              <a:rPr lang="en-US" smtClean="0"/>
              <a:pPr/>
              <a:t>‹#›</a:t>
            </a:fld>
            <a:endParaRPr lang="en-US"/>
          </a:p>
        </p:txBody>
      </p:sp>
      <p:sp>
        <p:nvSpPr>
          <p:cNvPr id="2" name="Title Placeholder 1">
            <a:extLst>
              <a:ext uri="{FF2B5EF4-FFF2-40B4-BE49-F238E27FC236}">
                <a16:creationId xmlns:a16="http://schemas.microsoft.com/office/drawing/2014/main" id="{4AEEFB62-FCCD-4FB9-88B4-9B68868B9BF2}"/>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72613-0D92-4D7C-BEE1-4CB43817A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37E5A42-5546-4481-BA3B-E053FC893B8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2707577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3775" r:id="rId40"/>
    <p:sldLayoutId id="2147483780" r:id="rId41"/>
    <p:sldLayoutId id="2147483776" r:id="rId42"/>
    <p:sldLayoutId id="2147483777" r:id="rId43"/>
    <p:sldLayoutId id="2147483781" r:id="rId44"/>
    <p:sldLayoutId id="2147483782" r:id="rId45"/>
    <p:sldLayoutId id="2147483784" r:id="rId46"/>
    <p:sldLayoutId id="2147483785" r:id="rId47"/>
    <p:sldLayoutId id="2147483786" r:id="rId48"/>
    <p:sldLayoutId id="2147483803" r:id="rId49"/>
    <p:sldLayoutId id="2147483774" r:id="rId50"/>
    <p:sldLayoutId id="2147483778" r:id="rId51"/>
    <p:sldLayoutId id="2147483779" r:id="rId52"/>
    <p:sldLayoutId id="2147483809" r:id="rId53"/>
    <p:sldLayoutId id="2147483807" r:id="rId54"/>
    <p:sldLayoutId id="2147484070" r:id="rId55"/>
    <p:sldLayoutId id="2147484138" r:id="rId56"/>
    <p:sldLayoutId id="2147484143" r:id="rId57"/>
    <p:sldLayoutId id="2147484139" r:id="rId58"/>
    <p:sldLayoutId id="2147484140" r:id="rId59"/>
    <p:sldLayoutId id="2147484144" r:id="rId60"/>
    <p:sldLayoutId id="2147484145" r:id="rId61"/>
    <p:sldLayoutId id="2147484147" r:id="rId62"/>
    <p:sldLayoutId id="2147484148" r:id="rId63"/>
    <p:sldLayoutId id="2147484149" r:id="rId64"/>
    <p:sldLayoutId id="2147484162" r:id="rId65"/>
    <p:sldLayoutId id="2147484137" r:id="rId66"/>
    <p:sldLayoutId id="2147484141" r:id="rId67"/>
    <p:sldLayoutId id="2147484142" r:id="rId68"/>
    <p:sldLayoutId id="2147484167" r:id="rId69"/>
    <p:sldLayoutId id="2147484166" r:id="rId70"/>
    <p:sldLayoutId id="2147483804" r:id="rId71"/>
    <p:sldLayoutId id="2147483805" r:id="rId72"/>
    <p:sldLayoutId id="2147483806" r:id="rId73"/>
    <p:sldLayoutId id="2147483795" r:id="rId74"/>
    <p:sldLayoutId id="2147483796" r:id="rId75"/>
    <p:sldLayoutId id="2147483797" r:id="rId76"/>
    <p:sldLayoutId id="2147483798" r:id="rId77"/>
    <p:sldLayoutId id="2147483808" r:id="rId78"/>
    <p:sldLayoutId id="2147484163" r:id="rId79"/>
    <p:sldLayoutId id="2147484164" r:id="rId80"/>
    <p:sldLayoutId id="2147484165" r:id="rId81"/>
    <p:sldLayoutId id="2147484158" r:id="rId82"/>
    <p:sldLayoutId id="2147484159" r:id="rId83"/>
    <p:sldLayoutId id="2147484160" r:id="rId84"/>
    <p:sldLayoutId id="2147484161" r:id="rId85"/>
    <p:sldLayoutId id="2147483802" r:id="rId86"/>
    <p:sldLayoutId id="2147483787" r:id="rId87"/>
    <p:sldLayoutId id="2147483788" r:id="rId88"/>
    <p:sldLayoutId id="2147483790" r:id="rId89"/>
    <p:sldLayoutId id="2147483789" r:id="rId90"/>
    <p:sldLayoutId id="2147483791" r:id="rId91"/>
    <p:sldLayoutId id="2147483810" r:id="rId92"/>
    <p:sldLayoutId id="2147483811" r:id="rId93"/>
    <p:sldLayoutId id="2147483812" r:id="rId94"/>
    <p:sldLayoutId id="2147483813" r:id="rId95"/>
    <p:sldLayoutId id="2147483814" r:id="rId96"/>
    <p:sldLayoutId id="2147483792" r:id="rId97"/>
    <p:sldLayoutId id="2147483793" r:id="rId98"/>
    <p:sldLayoutId id="2147483794" r:id="rId99"/>
    <p:sldLayoutId id="2147483772" r:id="rId100"/>
    <p:sldLayoutId id="2147483773" r:id="rId101"/>
    <p:sldLayoutId id="2147483783" r:id="rId102"/>
    <p:sldLayoutId id="2147484150" r:id="rId103"/>
    <p:sldLayoutId id="2147484151" r:id="rId104"/>
    <p:sldLayoutId id="2147484153" r:id="rId105"/>
    <p:sldLayoutId id="2147484152" r:id="rId106"/>
    <p:sldLayoutId id="2147484154" r:id="rId107"/>
    <p:sldLayoutId id="2147484168" r:id="rId108"/>
    <p:sldLayoutId id="2147484169" r:id="rId109"/>
    <p:sldLayoutId id="2147484132" r:id="rId110"/>
    <p:sldLayoutId id="2147484133" r:id="rId111"/>
    <p:sldLayoutId id="2147484134" r:id="rId112"/>
    <p:sldLayoutId id="2147484155" r:id="rId113"/>
    <p:sldLayoutId id="2147484156" r:id="rId114"/>
    <p:sldLayoutId id="2147484157" r:id="rId115"/>
    <p:sldLayoutId id="2147484135" r:id="rId116"/>
    <p:sldLayoutId id="2147484136" r:id="rId117"/>
    <p:sldLayoutId id="2147484146" r:id="rId118"/>
    <p:sldLayoutId id="2147483815" r:id="rId119"/>
    <p:sldLayoutId id="2147483819" r:id="rId120"/>
    <p:sldLayoutId id="2147484170" r:id="rId1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21167414-B8A9-47DB-8DFC-776DCC30C2DF}"/>
              </a:ext>
            </a:extLst>
          </p:cNvPr>
          <p:cNvSpPr>
            <a:spLocks noGrp="1"/>
          </p:cNvSpPr>
          <p:nvPr>
            <p:ph type="sldNum" sz="quarter" idx="4"/>
          </p:nvPr>
        </p:nvSpPr>
        <p:spPr>
          <a:xfrm>
            <a:off x="11138046" y="6604397"/>
            <a:ext cx="224420" cy="225703"/>
          </a:xfrm>
          <a:prstGeom prst="rect">
            <a:avLst/>
          </a:prstGeom>
          <a:ln w="12700">
            <a:miter lim="400000"/>
          </a:ln>
        </p:spPr>
        <p:txBody>
          <a:bodyPr wrap="none" lIns="50800" tIns="50800" rIns="50800" bIns="50800">
            <a:spAutoFit/>
          </a:bodyPr>
          <a:lstStyle>
            <a:lvl1pPr algn="r">
              <a:defRPr sz="800" b="0" i="0">
                <a:solidFill>
                  <a:srgbClr val="53585F"/>
                </a:solidFill>
                <a:latin typeface="Calibri" panose="020F0502020204030204" pitchFamily="34" charset="0"/>
                <a:ea typeface="Helvetica Neue Light" panose="02000403000000020004" pitchFamily="2" charset="0"/>
                <a:cs typeface="Calibri" panose="020F0502020204030204" pitchFamily="34" charset="0"/>
                <a:sym typeface="San Francisco Display Regular"/>
              </a:defRPr>
            </a:lvl1pPr>
          </a:lstStyle>
          <a:p>
            <a:fld id="{86CB4B4D-7CA3-9044-876B-883B54F8677D}" type="slidenum">
              <a:rPr lang="en-US" noProof="0" smtClean="0"/>
              <a:pPr/>
              <a:t>‹#›</a:t>
            </a:fld>
            <a:endParaRPr lang="en-US" noProof="0"/>
          </a:p>
        </p:txBody>
      </p:sp>
      <p:sp>
        <p:nvSpPr>
          <p:cNvPr id="2" name="Title Placeholder 1">
            <a:extLst>
              <a:ext uri="{FF2B5EF4-FFF2-40B4-BE49-F238E27FC236}">
                <a16:creationId xmlns:a16="http://schemas.microsoft.com/office/drawing/2014/main" id="{4AEEFB62-FCCD-4FB9-88B4-9B68868B9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72613-0D92-4D7C-BEE1-4CB43817A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137E5A42-5546-4481-BA3B-E053FC89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38970345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3842" r:id="rId14"/>
    <p:sldLayoutId id="2147483863" r:id="rId15"/>
    <p:sldLayoutId id="2147484082" r:id="rId16"/>
    <p:sldLayoutId id="2147484083" r:id="rId17"/>
    <p:sldLayoutId id="2147484084" r:id="rId18"/>
    <p:sldLayoutId id="2147484085" r:id="rId19"/>
    <p:sldLayoutId id="2147484086"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948" r:id="rId32"/>
    <p:sldLayoutId id="2147483949" r:id="rId33"/>
    <p:sldLayoutId id="2147483950" r:id="rId34"/>
    <p:sldLayoutId id="2147483953" r:id="rId35"/>
    <p:sldLayoutId id="2147484087" r:id="rId36"/>
    <p:sldLayoutId id="2147484020" r:id="rId37"/>
    <p:sldLayoutId id="2147483828" r:id="rId38"/>
    <p:sldLayoutId id="2147483829" r:id="rId39"/>
    <p:sldLayoutId id="2147483955" r:id="rId40"/>
    <p:sldLayoutId id="2147483833" r:id="rId41"/>
    <p:sldLayoutId id="2147483835" r:id="rId42"/>
    <p:sldLayoutId id="2147483836" r:id="rId43"/>
    <p:sldLayoutId id="2147483837" r:id="rId44"/>
    <p:sldLayoutId id="2147483838" r:id="rId45"/>
    <p:sldLayoutId id="2147483839" r:id="rId46"/>
    <p:sldLayoutId id="2147483840" r:id="rId47"/>
    <p:sldLayoutId id="2147483841" r:id="rId48"/>
    <p:sldLayoutId id="2147483974" r:id="rId49"/>
    <p:sldLayoutId id="2147483972" r:id="rId50"/>
    <p:sldLayoutId id="2147483843" r:id="rId51"/>
    <p:sldLayoutId id="2147483844" r:id="rId52"/>
    <p:sldLayoutId id="2147483845" r:id="rId53"/>
    <p:sldLayoutId id="2147483846" r:id="rId54"/>
    <p:sldLayoutId id="2147483847" r:id="rId55"/>
    <p:sldLayoutId id="2147484022" r:id="rId56"/>
    <p:sldLayoutId id="2147483954" r:id="rId57"/>
    <p:sldLayoutId id="2147484026" r:id="rId58"/>
    <p:sldLayoutId id="2147484027" r:id="rId59"/>
    <p:sldLayoutId id="2147484171" r:id="rId6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1463"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400" kern="1200">
          <a:solidFill>
            <a:schemeClr val="tx1"/>
          </a:solidFill>
          <a:latin typeface="+mn-lt"/>
          <a:ea typeface="+mn-ea"/>
          <a:cs typeface="+mn-cs"/>
        </a:defRPr>
      </a:lvl1pPr>
      <a:lvl2pPr marL="715963" indent="-2587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1168400" indent="-254000"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1611313" indent="-261938" algn="l" defTabSz="914400" rtl="0" eaLnBrk="1" latinLnBrk="0" hangingPunct="1">
        <a:lnSpc>
          <a:spcPct val="130000"/>
        </a:lnSpc>
        <a:spcBef>
          <a:spcPts val="300"/>
        </a:spcBef>
        <a:spcAft>
          <a:spcPts val="300"/>
        </a:spcAft>
        <a:buClr>
          <a:schemeClr val="accent1"/>
        </a:buClr>
        <a:buFont typeface="Open Sans" panose="020B0606030504020204" pitchFamily="34" charset="0"/>
        <a:buChar char="-"/>
        <a:defRPr sz="1050" kern="1200">
          <a:solidFill>
            <a:schemeClr val="tx1"/>
          </a:solidFill>
          <a:latin typeface="+mn-lt"/>
          <a:ea typeface="+mn-ea"/>
          <a:cs typeface="+mn-cs"/>
        </a:defRPr>
      </a:lvl4pPr>
      <a:lvl5pPr marL="2063750" indent="-271463" algn="l" defTabSz="914400" rtl="0" eaLnBrk="1" latinLnBrk="0" hangingPunct="1">
        <a:lnSpc>
          <a:spcPct val="130000"/>
        </a:lnSpc>
        <a:spcBef>
          <a:spcPts val="300"/>
        </a:spcBef>
        <a:spcAft>
          <a:spcPts val="3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3.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97.xm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9.xml"/><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9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99.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99.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99.xml"/></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miro.com/app/board/o9J_kkcXrmU=/" TargetMode="External"/><Relationship Id="rId13" Type="http://schemas.openxmlformats.org/officeDocument/2006/relationships/hyperlink" Target="https://miro.com/app/board/o9J_kkcXrmU=/?moveToWidget=3074457350270548286&amp;cot=12" TargetMode="External"/><Relationship Id="rId3" Type="http://schemas.openxmlformats.org/officeDocument/2006/relationships/image" Target="../media/image47.png"/><Relationship Id="rId7" Type="http://schemas.openxmlformats.org/officeDocument/2006/relationships/hyperlink" Target="https://youtu.be/bVm1oUIrkG0" TargetMode="External"/><Relationship Id="rId12" Type="http://schemas.openxmlformats.org/officeDocument/2006/relationships/hyperlink" Target="https://miro.com/app/board/o9J_kkcXrmU=/?moveToWidget=3074457350270548265&amp;cot=12" TargetMode="Externa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hyperlink" Target="https://youtu.be/_osKgFwKoDQ" TargetMode="External"/><Relationship Id="rId11" Type="http://schemas.openxmlformats.org/officeDocument/2006/relationships/hyperlink" Target="https://youtu.be/yACdQNzSS7I" TargetMode="External"/><Relationship Id="rId5" Type="http://schemas.openxmlformats.org/officeDocument/2006/relationships/hyperlink" Target="https://www.aglx.consulting/post/evolving-naval-safety-an-apex-predator-approach" TargetMode="External"/><Relationship Id="rId10" Type="http://schemas.openxmlformats.org/officeDocument/2006/relationships/hyperlink" Target="https://youtu.be/7L1-0DOGHDY" TargetMode="External"/><Relationship Id="rId4" Type="http://schemas.openxmlformats.org/officeDocument/2006/relationships/hyperlink" Target="https://youtu.be/rLOLdTjdnsY" TargetMode="External"/><Relationship Id="rId9" Type="http://schemas.openxmlformats.org/officeDocument/2006/relationships/hyperlink" Target="https://miro.com/app/board/o9J_kkcXrmU=/?moveToWidget=3074457350270482602&amp;cot=14" TargetMode="External"/><Relationship Id="rId14" Type="http://schemas.openxmlformats.org/officeDocument/2006/relationships/hyperlink" Target="https://miro.com/app/board/o9J_kkcXrmU=/?moveToWidget=3074457350270548307&amp;cot=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156C6B1-965A-49E3-B822-4C70317F455D}"/>
              </a:ext>
            </a:extLst>
          </p:cNvPr>
          <p:cNvSpPr>
            <a:spLocks noGrp="1"/>
          </p:cNvSpPr>
          <p:nvPr>
            <p:ph type="title"/>
          </p:nvPr>
        </p:nvSpPr>
        <p:spPr>
          <a:xfrm>
            <a:off x="603805" y="2735359"/>
            <a:ext cx="11099027" cy="709567"/>
          </a:xfrm>
        </p:spPr>
        <p:txBody>
          <a:bodyPr/>
          <a:lstStyle/>
          <a:p>
            <a:r>
              <a:rPr lang="en-US" b="1">
                <a:latin typeface="Avenir Next"/>
              </a:rPr>
              <a:t>AI Bootcamp</a:t>
            </a:r>
          </a:p>
        </p:txBody>
      </p:sp>
      <p:sp>
        <p:nvSpPr>
          <p:cNvPr id="3" name="Text Placeholder 2">
            <a:extLst>
              <a:ext uri="{FF2B5EF4-FFF2-40B4-BE49-F238E27FC236}">
                <a16:creationId xmlns:a16="http://schemas.microsoft.com/office/drawing/2014/main" id="{77FB7CFC-3C69-4EC1-B05D-D207635B15F6}"/>
              </a:ext>
            </a:extLst>
          </p:cNvPr>
          <p:cNvSpPr>
            <a:spLocks noGrp="1"/>
          </p:cNvSpPr>
          <p:nvPr>
            <p:ph type="body" sz="quarter" idx="10"/>
          </p:nvPr>
        </p:nvSpPr>
        <p:spPr>
          <a:xfrm>
            <a:off x="603805" y="3392632"/>
            <a:ext cx="11099027" cy="709567"/>
          </a:xfrm>
        </p:spPr>
        <p:txBody>
          <a:bodyPr vert="horz" lIns="91440" tIns="45720" rIns="91440" bIns="45720" rtlCol="0" anchor="t">
            <a:noAutofit/>
          </a:bodyPr>
          <a:lstStyle/>
          <a:p>
            <a:r>
              <a:rPr lang="en-US" sz="2800" b="1">
                <a:ea typeface="+mj-lt"/>
                <a:cs typeface="+mj-lt"/>
              </a:rPr>
              <a:t>Transformation &amp; Agility</a:t>
            </a:r>
            <a:endParaRPr lang="en-US"/>
          </a:p>
        </p:txBody>
      </p:sp>
      <p:sp>
        <p:nvSpPr>
          <p:cNvPr id="2" name="TextBox 1">
            <a:extLst>
              <a:ext uri="{FF2B5EF4-FFF2-40B4-BE49-F238E27FC236}">
                <a16:creationId xmlns:a16="http://schemas.microsoft.com/office/drawing/2014/main" id="{0931024B-41DC-4227-9404-A4B10E54C811}"/>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4" name="TextBox 3">
            <a:extLst>
              <a:ext uri="{FF2B5EF4-FFF2-40B4-BE49-F238E27FC236}">
                <a16:creationId xmlns:a16="http://schemas.microsoft.com/office/drawing/2014/main" id="{345D4FF9-2F79-46FF-B076-62C2537A1C82}"/>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3113140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5D416-32E9-4E48-8AE3-27679143502B}"/>
              </a:ext>
            </a:extLst>
          </p:cNvPr>
          <p:cNvSpPr/>
          <p:nvPr/>
        </p:nvSpPr>
        <p:spPr>
          <a:xfrm>
            <a:off x="4346696" y="612648"/>
            <a:ext cx="7818825" cy="5632704"/>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15C71896-4B41-8B4B-A5AF-1579C83E9B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321" y="1105923"/>
            <a:ext cx="3417574" cy="5170744"/>
          </a:xfrm>
          <a:prstGeom prst="rect">
            <a:avLst/>
          </a:prstGeom>
        </p:spPr>
      </p:pic>
      <p:sp>
        <p:nvSpPr>
          <p:cNvPr id="13" name="Объект 3">
            <a:extLst>
              <a:ext uri="{FF2B5EF4-FFF2-40B4-BE49-F238E27FC236}">
                <a16:creationId xmlns:a16="http://schemas.microsoft.com/office/drawing/2014/main" id="{29A7CBD1-E6B7-AD4A-A3EC-AD1848D4D062}"/>
              </a:ext>
            </a:extLst>
          </p:cNvPr>
          <p:cNvSpPr txBox="1">
            <a:spLocks/>
          </p:cNvSpPr>
          <p:nvPr/>
        </p:nvSpPr>
        <p:spPr>
          <a:xfrm>
            <a:off x="4672877" y="1109297"/>
            <a:ext cx="7492643" cy="5148468"/>
          </a:xfrm>
          <a:prstGeom prst="rect">
            <a:avLst/>
          </a:prstGeom>
        </p:spPr>
        <p:txBody>
          <a:bodyPr vert="horz" wrap="square" lIns="91440" tIns="45720" rIns="91440" bIns="45720" rtlCol="0" anchor="t">
            <a:norm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400" b="1">
              <a:solidFill>
                <a:schemeClr val="tx2"/>
              </a:solidFill>
              <a:latin typeface="Open Sans"/>
              <a:ea typeface="Open Sans Light" panose="020B0306030504020204" pitchFamily="34" charset="0"/>
              <a:cs typeface="Open Sans Light" panose="020B0306030504020204" pitchFamily="34" charset="0"/>
            </a:endParaRPr>
          </a:p>
          <a:p>
            <a:pPr indent="-212725"/>
            <a:r>
              <a:rPr lang="en-GB" sz="2400" b="1">
                <a:solidFill>
                  <a:schemeClr val="tx2"/>
                </a:solidFill>
                <a:latin typeface="Open Sans"/>
              </a:rPr>
              <a:t>The Need for Business Agility</a:t>
            </a:r>
            <a:endParaRPr lang="en-US" sz="2400" b="1">
              <a:solidFill>
                <a:schemeClr val="tx2"/>
              </a:solidFill>
              <a:latin typeface="Open Sans"/>
            </a:endParaRPr>
          </a:p>
          <a:p>
            <a:pPr>
              <a:spcAft>
                <a:spcPts val="200"/>
              </a:spcAft>
            </a:pPr>
            <a:r>
              <a:rPr lang="en-GB" sz="2000">
                <a:solidFill>
                  <a:schemeClr val="tx2"/>
                </a:solidFill>
                <a:latin typeface="Open Sans Light"/>
              </a:rPr>
              <a:t>Learn why business agility creates an environment for continued business survival in a VUCA world.</a:t>
            </a:r>
          </a:p>
          <a:p>
            <a:pPr>
              <a:spcAft>
                <a:spcPts val="200"/>
              </a:spcAft>
            </a:pPr>
            <a:endParaRPr lang="en-GB" sz="240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r>
              <a:rPr lang="en-GB" sz="2400" b="1">
                <a:solidFill>
                  <a:schemeClr val="tx2"/>
                </a:solidFill>
                <a:latin typeface="Open Sans"/>
                <a:ea typeface="Open Sans" panose="020B0606030504020204" pitchFamily="34" charset="0"/>
                <a:cs typeface="Open Sans" panose="020B0606030504020204" pitchFamily="34" charset="0"/>
              </a:rPr>
              <a:t>A World of Disruption</a:t>
            </a:r>
          </a:p>
          <a:p>
            <a:pPr>
              <a:spcAft>
                <a:spcPts val="200"/>
              </a:spcAft>
            </a:pPr>
            <a:r>
              <a:rPr lang="en-GB" sz="2000">
                <a:solidFill>
                  <a:schemeClr val="tx2"/>
                </a:solidFill>
                <a:latin typeface="Open Sans Light"/>
                <a:ea typeface="Open Sans Light" panose="020B0306030504020204" pitchFamily="34" charset="0"/>
                <a:cs typeface="Open Sans Light" panose="020B0306030504020204" pitchFamily="34" charset="0"/>
              </a:rPr>
              <a:t>Understand why some companies are disrupted.</a:t>
            </a:r>
          </a:p>
          <a:p>
            <a:endParaRPr lang="en-GB" sz="2400" b="1">
              <a:solidFill>
                <a:schemeClr val="tx2"/>
              </a:solidFill>
              <a:latin typeface="Open Sans"/>
            </a:endParaRPr>
          </a:p>
          <a:p>
            <a:pPr>
              <a:spcAft>
                <a:spcPts val="200"/>
              </a:spcAft>
            </a:pPr>
            <a:r>
              <a:rPr lang="en-GB" sz="2400" b="1">
                <a:solidFill>
                  <a:schemeClr val="tx2"/>
                </a:solidFill>
                <a:latin typeface="Open Sans"/>
              </a:rPr>
              <a:t>Types of Games</a:t>
            </a:r>
            <a:endParaRPr lang="en-US" sz="2400" b="1">
              <a:solidFill>
                <a:schemeClr val="tx2"/>
              </a:solidFill>
              <a:latin typeface="Open Sans"/>
            </a:endParaRPr>
          </a:p>
          <a:p>
            <a:pPr>
              <a:spcAft>
                <a:spcPts val="200"/>
              </a:spcAft>
            </a:pPr>
            <a:r>
              <a:rPr lang="en-GB" sz="2000">
                <a:solidFill>
                  <a:schemeClr val="tx2"/>
                </a:solidFill>
                <a:latin typeface="Open Sans Light"/>
              </a:rPr>
              <a:t>See the difference between finite and infinite games </a:t>
            </a:r>
          </a:p>
          <a:p>
            <a:pPr>
              <a:spcAft>
                <a:spcPts val="200"/>
              </a:spcAft>
            </a:pPr>
            <a:endParaRPr lang="en-GB" sz="2400" b="1">
              <a:solidFill>
                <a:srgbClr val="44546A"/>
              </a:solidFill>
              <a:latin typeface="Open Sans"/>
            </a:endParaRPr>
          </a:p>
          <a:p>
            <a:endParaRPr lang="en-GB" sz="800" b="1">
              <a:latin typeface="Avenir Next" panose="020B0503020202020204" pitchFamily="34" charset="0"/>
            </a:endParaRPr>
          </a:p>
          <a:p>
            <a:endParaRPr lang="en-GB" sz="1600">
              <a:latin typeface="Avenir Next" panose="020B0503020202020204" pitchFamily="34" charset="0"/>
            </a:endParaRPr>
          </a:p>
        </p:txBody>
      </p:sp>
      <p:sp>
        <p:nvSpPr>
          <p:cNvPr id="2" name="TextBox 1">
            <a:extLst>
              <a:ext uri="{FF2B5EF4-FFF2-40B4-BE49-F238E27FC236}">
                <a16:creationId xmlns:a16="http://schemas.microsoft.com/office/drawing/2014/main" id="{21F3C8D6-0946-8B49-A5FA-CF6BBEC6D0C4}"/>
              </a:ext>
            </a:extLst>
          </p:cNvPr>
          <p:cNvSpPr txBox="1"/>
          <p:nvPr/>
        </p:nvSpPr>
        <p:spPr>
          <a:xfrm>
            <a:off x="599607" y="641228"/>
            <a:ext cx="2832827" cy="923330"/>
          </a:xfrm>
          <a:prstGeom prst="rect">
            <a:avLst/>
          </a:prstGeom>
          <a:solidFill>
            <a:schemeClr val="bg1"/>
          </a:solidFill>
        </p:spPr>
        <p:txBody>
          <a:bodyPr wrap="none" lIns="91440" tIns="45720" rIns="91440" bIns="45720" rtlCol="0" anchor="t">
            <a:spAutoFit/>
          </a:bodyPr>
          <a:lstStyle/>
          <a:p>
            <a:r>
              <a:rPr lang="en-US" sz="5400" b="1">
                <a:solidFill>
                  <a:schemeClr val="tx2">
                    <a:lumMod val="75000"/>
                  </a:schemeClr>
                </a:solidFill>
                <a:latin typeface="Avenir Next"/>
              </a:rPr>
              <a:t>Session 1</a:t>
            </a:r>
            <a:endParaRPr lang="en-US" sz="5400" b="1">
              <a:solidFill>
                <a:schemeClr val="tx2">
                  <a:lumMod val="75000"/>
                </a:schemeClr>
              </a:solidFill>
              <a:latin typeface="Avenir Next" panose="020B0503020202020204" pitchFamily="34" charset="0"/>
            </a:endParaRPr>
          </a:p>
        </p:txBody>
      </p:sp>
      <p:sp>
        <p:nvSpPr>
          <p:cNvPr id="3" name="Rectangle 2">
            <a:extLst>
              <a:ext uri="{FF2B5EF4-FFF2-40B4-BE49-F238E27FC236}">
                <a16:creationId xmlns:a16="http://schemas.microsoft.com/office/drawing/2014/main" id="{AD0A995D-C81C-D44F-B14D-8F434E9F8006}"/>
              </a:ext>
            </a:extLst>
          </p:cNvPr>
          <p:cNvSpPr/>
          <p:nvPr/>
        </p:nvSpPr>
        <p:spPr>
          <a:xfrm>
            <a:off x="518321" y="1564558"/>
            <a:ext cx="316777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33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a:extLst>
              <a:ext uri="{FF2B5EF4-FFF2-40B4-BE49-F238E27FC236}">
                <a16:creationId xmlns:a16="http://schemas.microsoft.com/office/drawing/2014/main" id="{443AC38E-5265-4107-A2F4-3564553CF934}"/>
              </a:ext>
            </a:extLst>
          </p:cNvPr>
          <p:cNvPicPr>
            <a:picLocks noChangeAspect="1"/>
          </p:cNvPicPr>
          <p:nvPr/>
        </p:nvPicPr>
        <p:blipFill rotWithShape="1">
          <a:blip r:embed="rId3"/>
          <a:srcRect t="19"/>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ED14AC07-6A0F-4331-BB93-15ED75C31924}"/>
              </a:ext>
            </a:extLst>
          </p:cNvPr>
          <p:cNvSpPr/>
          <p:nvPr/>
        </p:nvSpPr>
        <p:spPr>
          <a:xfrm>
            <a:off x="12404" y="-5317"/>
            <a:ext cx="12183138" cy="6866859"/>
          </a:xfrm>
          <a:prstGeom prst="rect">
            <a:avLst/>
          </a:prstGeom>
          <a:solidFill>
            <a:srgbClr val="000000">
              <a:alpha val="46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
            <a:extLst>
              <a:ext uri="{FF2B5EF4-FFF2-40B4-BE49-F238E27FC236}">
                <a16:creationId xmlns:a16="http://schemas.microsoft.com/office/drawing/2014/main" id="{729BF449-2142-46AC-90B0-3003165021DB}"/>
              </a:ext>
            </a:extLst>
          </p:cNvPr>
          <p:cNvSpPr txBox="1"/>
          <p:nvPr/>
        </p:nvSpPr>
        <p:spPr>
          <a:xfrm>
            <a:off x="1373508" y="2277161"/>
            <a:ext cx="6166613" cy="181588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a:solidFill>
                  <a:schemeClr val="bg1">
                    <a:lumMod val="95000"/>
                  </a:schemeClr>
                </a:solidFill>
                <a:latin typeface="Avenir Next"/>
              </a:rPr>
              <a:t>VUCA </a:t>
            </a:r>
            <a:endParaRPr lang="en-US">
              <a:solidFill>
                <a:schemeClr val="bg1">
                  <a:lumMod val="95000"/>
                </a:schemeClr>
              </a:solidFill>
              <a:latin typeface="Calibri" panose="020F0502020204030204"/>
              <a:cs typeface="Calibri" panose="020F0502020204030204"/>
            </a:endParaRPr>
          </a:p>
          <a:p>
            <a:r>
              <a:rPr lang="en-US" sz="3200">
                <a:solidFill>
                  <a:schemeClr val="bg1">
                    <a:lumMod val="95000"/>
                  </a:schemeClr>
                </a:solidFill>
                <a:latin typeface="Avenir Next"/>
              </a:rPr>
              <a:t>Volatile, Uncertain, Complex and Ambiguos Environment</a:t>
            </a:r>
            <a:endParaRPr lang="en-US" sz="4800" b="1">
              <a:solidFill>
                <a:schemeClr val="bg1">
                  <a:lumMod val="95000"/>
                </a:schemeClr>
              </a:solidFill>
              <a:latin typeface="Avenir Next"/>
              <a:cs typeface="Calibri" panose="020F0502020204030204"/>
            </a:endParaRPr>
          </a:p>
        </p:txBody>
      </p:sp>
    </p:spTree>
    <p:extLst>
      <p:ext uri="{BB962C8B-B14F-4D97-AF65-F5344CB8AC3E}">
        <p14:creationId xmlns:p14="http://schemas.microsoft.com/office/powerpoint/2010/main" val="98814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ean, sitting, green, table&#10;&#10;Description automatically generated">
            <a:extLst>
              <a:ext uri="{FF2B5EF4-FFF2-40B4-BE49-F238E27FC236}">
                <a16:creationId xmlns:a16="http://schemas.microsoft.com/office/drawing/2014/main" id="{EE68B5A1-AEBB-664C-AB2D-FDCE52C4EE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61183" y="3636815"/>
            <a:ext cx="6230817" cy="3199327"/>
          </a:xfrm>
          <a:prstGeom prst="rect">
            <a:avLst/>
          </a:prstGeom>
        </p:spPr>
      </p:pic>
      <p:pic>
        <p:nvPicPr>
          <p:cNvPr id="9" name="Picture 8" descr="A picture containing animal&#10;&#10;Description automatically generated">
            <a:extLst>
              <a:ext uri="{FF2B5EF4-FFF2-40B4-BE49-F238E27FC236}">
                <a16:creationId xmlns:a16="http://schemas.microsoft.com/office/drawing/2014/main" id="{E26DEE51-E33A-6649-91AD-65F9D357192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3448692"/>
            <a:ext cx="5961184" cy="3398380"/>
          </a:xfrm>
          <a:prstGeom prst="rect">
            <a:avLst/>
          </a:prstGeom>
        </p:spPr>
      </p:pic>
      <p:pic>
        <p:nvPicPr>
          <p:cNvPr id="11" name="Picture 10" descr="A group of clouds in the dark&#10;&#10;Description automatically generated">
            <a:extLst>
              <a:ext uri="{FF2B5EF4-FFF2-40B4-BE49-F238E27FC236}">
                <a16:creationId xmlns:a16="http://schemas.microsoft.com/office/drawing/2014/main" id="{0963E0AC-6E19-1242-962F-9B0BDB921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1183" y="0"/>
            <a:ext cx="6230815" cy="3642712"/>
          </a:xfrm>
          <a:prstGeom prst="rect">
            <a:avLst/>
          </a:prstGeom>
        </p:spPr>
      </p:pic>
      <p:pic>
        <p:nvPicPr>
          <p:cNvPr id="13" name="Picture 12" descr="A person riding skis down a snow covered slope&#10;&#10;Description automatically generated">
            <a:extLst>
              <a:ext uri="{FF2B5EF4-FFF2-40B4-BE49-F238E27FC236}">
                <a16:creationId xmlns:a16="http://schemas.microsoft.com/office/drawing/2014/main" id="{3146D30F-2548-3247-A9DB-B9798BE147B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3147"/>
            <a:ext cx="5961184" cy="3655859"/>
          </a:xfrm>
          <a:prstGeom prst="rect">
            <a:avLst/>
          </a:prstGeom>
        </p:spPr>
      </p:pic>
      <p:sp>
        <p:nvSpPr>
          <p:cNvPr id="14" name="TextBox 13">
            <a:extLst>
              <a:ext uri="{FF2B5EF4-FFF2-40B4-BE49-F238E27FC236}">
                <a16:creationId xmlns:a16="http://schemas.microsoft.com/office/drawing/2014/main" id="{554BA250-6159-2046-95FA-E5E9ED6EF3A0}"/>
              </a:ext>
            </a:extLst>
          </p:cNvPr>
          <p:cNvSpPr txBox="1"/>
          <p:nvPr/>
        </p:nvSpPr>
        <p:spPr>
          <a:xfrm>
            <a:off x="1" y="360219"/>
            <a:ext cx="5961180" cy="646331"/>
          </a:xfrm>
          <a:prstGeom prst="rect">
            <a:avLst/>
          </a:prstGeom>
          <a:noFill/>
        </p:spPr>
        <p:txBody>
          <a:bodyPr wrap="square" lIns="91440" tIns="45720" rIns="91440" bIns="45720" rtlCol="0" anchor="t">
            <a:spAutoFit/>
          </a:bodyPr>
          <a:lstStyle/>
          <a:p>
            <a:pPr algn="ctr"/>
            <a:r>
              <a:rPr lang="en-US" sz="3600" b="1">
                <a:latin typeface="Avenir Next"/>
                <a:ea typeface="+mn-lt"/>
                <a:cs typeface="+mn-lt"/>
              </a:rPr>
              <a:t>Volatile</a:t>
            </a:r>
          </a:p>
        </p:txBody>
      </p:sp>
      <p:sp>
        <p:nvSpPr>
          <p:cNvPr id="15" name="TextBox 14">
            <a:extLst>
              <a:ext uri="{FF2B5EF4-FFF2-40B4-BE49-F238E27FC236}">
                <a16:creationId xmlns:a16="http://schemas.microsoft.com/office/drawing/2014/main" id="{1EF60C84-8868-EA43-98FE-BE5EBBD69414}"/>
              </a:ext>
            </a:extLst>
          </p:cNvPr>
          <p:cNvSpPr txBox="1"/>
          <p:nvPr/>
        </p:nvSpPr>
        <p:spPr>
          <a:xfrm>
            <a:off x="5961180" y="360218"/>
            <a:ext cx="6230815" cy="646331"/>
          </a:xfrm>
          <a:prstGeom prst="rect">
            <a:avLst/>
          </a:prstGeom>
          <a:noFill/>
        </p:spPr>
        <p:txBody>
          <a:bodyPr wrap="square" rtlCol="0">
            <a:spAutoFit/>
          </a:bodyPr>
          <a:lstStyle/>
          <a:p>
            <a:pPr algn="ctr"/>
            <a:r>
              <a:rPr lang="en-US" sz="3600" b="1">
                <a:solidFill>
                  <a:schemeClr val="bg1">
                    <a:lumMod val="95000"/>
                  </a:schemeClr>
                </a:solidFill>
                <a:latin typeface="Avenir Next" panose="020B0503020202020204" pitchFamily="34" charset="0"/>
              </a:rPr>
              <a:t>Uncertain</a:t>
            </a:r>
          </a:p>
        </p:txBody>
      </p:sp>
      <p:sp>
        <p:nvSpPr>
          <p:cNvPr id="16" name="TextBox 15">
            <a:extLst>
              <a:ext uri="{FF2B5EF4-FFF2-40B4-BE49-F238E27FC236}">
                <a16:creationId xmlns:a16="http://schemas.microsoft.com/office/drawing/2014/main" id="{DAD10549-ED22-4A4B-AFB6-852936B62281}"/>
              </a:ext>
            </a:extLst>
          </p:cNvPr>
          <p:cNvSpPr txBox="1"/>
          <p:nvPr/>
        </p:nvSpPr>
        <p:spPr>
          <a:xfrm>
            <a:off x="0" y="4070835"/>
            <a:ext cx="5940937" cy="646331"/>
          </a:xfrm>
          <a:prstGeom prst="rect">
            <a:avLst/>
          </a:prstGeom>
          <a:noFill/>
        </p:spPr>
        <p:txBody>
          <a:bodyPr wrap="square" rtlCol="0">
            <a:spAutoFit/>
          </a:bodyPr>
          <a:lstStyle/>
          <a:p>
            <a:pPr algn="ctr"/>
            <a:r>
              <a:rPr lang="en-US" sz="3600" b="1">
                <a:solidFill>
                  <a:schemeClr val="bg1">
                    <a:lumMod val="95000"/>
                  </a:schemeClr>
                </a:solidFill>
                <a:latin typeface="Avenir Next" panose="020B0503020202020204" pitchFamily="34" charset="0"/>
              </a:rPr>
              <a:t>Complex</a:t>
            </a:r>
          </a:p>
        </p:txBody>
      </p:sp>
      <p:sp>
        <p:nvSpPr>
          <p:cNvPr id="18" name="Rectangle 17">
            <a:extLst>
              <a:ext uri="{FF2B5EF4-FFF2-40B4-BE49-F238E27FC236}">
                <a16:creationId xmlns:a16="http://schemas.microsoft.com/office/drawing/2014/main" id="{4339C81E-C8FE-C74C-8691-85BECDD03623}"/>
              </a:ext>
            </a:extLst>
          </p:cNvPr>
          <p:cNvSpPr/>
          <p:nvPr/>
        </p:nvSpPr>
        <p:spPr>
          <a:xfrm>
            <a:off x="5981428" y="3636814"/>
            <a:ext cx="6190324" cy="3221186"/>
          </a:xfrm>
          <a:prstGeom prst="rect">
            <a:avLst/>
          </a:prstGeom>
          <a:solidFill>
            <a:srgbClr val="262626">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3A397B6-ECA6-8D46-8397-338232D3B50F}"/>
              </a:ext>
            </a:extLst>
          </p:cNvPr>
          <p:cNvSpPr txBox="1"/>
          <p:nvPr/>
        </p:nvSpPr>
        <p:spPr>
          <a:xfrm>
            <a:off x="5961180" y="4070835"/>
            <a:ext cx="6210572" cy="646331"/>
          </a:xfrm>
          <a:prstGeom prst="rect">
            <a:avLst/>
          </a:prstGeom>
          <a:noFill/>
        </p:spPr>
        <p:txBody>
          <a:bodyPr wrap="square" rtlCol="0">
            <a:spAutoFit/>
          </a:bodyPr>
          <a:lstStyle/>
          <a:p>
            <a:pPr algn="ctr"/>
            <a:r>
              <a:rPr lang="en-US" sz="3600" b="1">
                <a:solidFill>
                  <a:schemeClr val="bg1">
                    <a:lumMod val="95000"/>
                  </a:schemeClr>
                </a:solidFill>
                <a:latin typeface="Avenir Next" panose="020B0503020202020204" pitchFamily="34" charset="0"/>
              </a:rPr>
              <a:t>Ambiguous</a:t>
            </a:r>
          </a:p>
        </p:txBody>
      </p:sp>
      <p:sp>
        <p:nvSpPr>
          <p:cNvPr id="20" name="Rounded Rectangle 19">
            <a:extLst>
              <a:ext uri="{FF2B5EF4-FFF2-40B4-BE49-F238E27FC236}">
                <a16:creationId xmlns:a16="http://schemas.microsoft.com/office/drawing/2014/main" id="{E8E47C2C-0454-854F-906C-A83A43E8336A}"/>
              </a:ext>
            </a:extLst>
          </p:cNvPr>
          <p:cNvSpPr/>
          <p:nvPr/>
        </p:nvSpPr>
        <p:spPr>
          <a:xfrm>
            <a:off x="3821986" y="2945861"/>
            <a:ext cx="4237892" cy="8849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2">
                    <a:lumMod val="75000"/>
                  </a:schemeClr>
                </a:solidFill>
                <a:latin typeface="Avenir Next" panose="020B0503020202020204" pitchFamily="34" charset="0"/>
              </a:rPr>
              <a:t>VUCA in Business</a:t>
            </a:r>
          </a:p>
        </p:txBody>
      </p:sp>
    </p:spTree>
    <p:extLst>
      <p:ext uri="{BB962C8B-B14F-4D97-AF65-F5344CB8AC3E}">
        <p14:creationId xmlns:p14="http://schemas.microsoft.com/office/powerpoint/2010/main" val="287688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lumMod val="75000"/>
                  </a:schemeClr>
                </a:solidFill>
                <a:latin typeface="+mn-lt"/>
              </a:rPr>
              <a:t>VUCA and the Era of Disruption</a:t>
            </a:r>
          </a:p>
        </p:txBody>
      </p:sp>
      <p:pic>
        <p:nvPicPr>
          <p:cNvPr id="9" name="Picture 8" descr="A picture containing drawing&#10;&#10;Description automatically generated">
            <a:extLst>
              <a:ext uri="{FF2B5EF4-FFF2-40B4-BE49-F238E27FC236}">
                <a16:creationId xmlns:a16="http://schemas.microsoft.com/office/drawing/2014/main" id="{A3B41518-087A-284C-B7D5-58562A26A9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4214" y="1519273"/>
            <a:ext cx="3777675" cy="21249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3DB97447-394A-394E-B5AE-4E0F2EE095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8708" y="4188101"/>
            <a:ext cx="1718442" cy="1718442"/>
          </a:xfrm>
          <a:prstGeom prst="rect">
            <a:avLst/>
          </a:prstGeom>
        </p:spPr>
      </p:pic>
      <p:pic>
        <p:nvPicPr>
          <p:cNvPr id="12" name="Picture 11">
            <a:extLst>
              <a:ext uri="{FF2B5EF4-FFF2-40B4-BE49-F238E27FC236}">
                <a16:creationId xmlns:a16="http://schemas.microsoft.com/office/drawing/2014/main" id="{77371FCA-5662-1442-8E04-F385CA60F33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8663" y="4146957"/>
            <a:ext cx="2311383" cy="1746379"/>
          </a:xfrm>
          <a:prstGeom prst="rect">
            <a:avLst/>
          </a:prstGeom>
        </p:spPr>
      </p:pic>
      <p:pic>
        <p:nvPicPr>
          <p:cNvPr id="13" name="Picture 12">
            <a:extLst>
              <a:ext uri="{FF2B5EF4-FFF2-40B4-BE49-F238E27FC236}">
                <a16:creationId xmlns:a16="http://schemas.microsoft.com/office/drawing/2014/main" id="{E46C42AA-528C-8F46-B836-F686FD0F8CF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8028" y="3728835"/>
            <a:ext cx="2451416" cy="2241755"/>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6CD3008F-BD17-4446-88AD-1D079CFB6D7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44971" y="1871250"/>
            <a:ext cx="3168863" cy="1239378"/>
          </a:xfrm>
          <a:prstGeom prst="rect">
            <a:avLst/>
          </a:prstGeom>
        </p:spPr>
      </p:pic>
      <p:pic>
        <p:nvPicPr>
          <p:cNvPr id="15" name="Picture 14">
            <a:extLst>
              <a:ext uri="{FF2B5EF4-FFF2-40B4-BE49-F238E27FC236}">
                <a16:creationId xmlns:a16="http://schemas.microsoft.com/office/drawing/2014/main" id="{5D8708A4-D4C6-C54B-8344-406A9016AD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6345" y="1608705"/>
            <a:ext cx="2451417" cy="1501925"/>
          </a:xfrm>
          <a:prstGeom prst="rect">
            <a:avLst/>
          </a:prstGeom>
        </p:spPr>
      </p:pic>
      <p:sp>
        <p:nvSpPr>
          <p:cNvPr id="5" name="Subtitle 4">
            <a:extLst>
              <a:ext uri="{FF2B5EF4-FFF2-40B4-BE49-F238E27FC236}">
                <a16:creationId xmlns:a16="http://schemas.microsoft.com/office/drawing/2014/main" id="{E4B7B666-1035-4A83-8996-0A1E87C80E0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963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bject, sitting, table&#10;&#10;Description automatically generated">
            <a:extLst>
              <a:ext uri="{FF2B5EF4-FFF2-40B4-BE49-F238E27FC236}">
                <a16:creationId xmlns:a16="http://schemas.microsoft.com/office/drawing/2014/main" id="{3B0606F8-B113-4644-B092-4EF3764E64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descr="A picture containing dark, sitting, black, man&#10;&#10;Description automatically generated">
            <a:extLst>
              <a:ext uri="{FF2B5EF4-FFF2-40B4-BE49-F238E27FC236}">
                <a16:creationId xmlns:a16="http://schemas.microsoft.com/office/drawing/2014/main" id="{6CA81637-5EC7-4545-B2C9-4B58393767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C099587-7BBA-5A4A-B81F-76957C9BEC7C}"/>
              </a:ext>
            </a:extLst>
          </p:cNvPr>
          <p:cNvSpPr/>
          <p:nvPr/>
        </p:nvSpPr>
        <p:spPr>
          <a:xfrm>
            <a:off x="0" y="507059"/>
            <a:ext cx="7972926" cy="1600200"/>
          </a:xfrm>
          <a:prstGeom prst="rect">
            <a:avLst/>
          </a:prstGeom>
          <a:solidFill>
            <a:schemeClr val="tx1">
              <a:lumMod val="85000"/>
              <a:lumOff val="1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136EE3-3144-334D-A712-BD7CEAD1078C}"/>
              </a:ext>
            </a:extLst>
          </p:cNvPr>
          <p:cNvSpPr txBox="1"/>
          <p:nvPr/>
        </p:nvSpPr>
        <p:spPr>
          <a:xfrm>
            <a:off x="363415" y="753161"/>
            <a:ext cx="11465169" cy="1323439"/>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Business Environment</a:t>
            </a:r>
          </a:p>
          <a:p>
            <a:r>
              <a:rPr lang="en-US" sz="3200">
                <a:solidFill>
                  <a:schemeClr val="bg1">
                    <a:lumMod val="95000"/>
                  </a:schemeClr>
                </a:solidFill>
                <a:latin typeface="Avenir Next"/>
              </a:rPr>
              <a:t>VUCA at your workplace (15-mins)</a:t>
            </a:r>
          </a:p>
        </p:txBody>
      </p:sp>
      <p:sp>
        <p:nvSpPr>
          <p:cNvPr id="2" name="Rectangle 1">
            <a:extLst>
              <a:ext uri="{FF2B5EF4-FFF2-40B4-BE49-F238E27FC236}">
                <a16:creationId xmlns:a16="http://schemas.microsoft.com/office/drawing/2014/main" id="{55B13C31-6BBB-2B42-8399-CF5FD462E888}"/>
              </a:ext>
            </a:extLst>
          </p:cNvPr>
          <p:cNvSpPr/>
          <p:nvPr/>
        </p:nvSpPr>
        <p:spPr>
          <a:xfrm>
            <a:off x="10409834" y="6319332"/>
            <a:ext cx="1695079" cy="369332"/>
          </a:xfrm>
          <a:prstGeom prst="rect">
            <a:avLst/>
          </a:prstGeom>
        </p:spPr>
        <p:txBody>
          <a:bodyPr wrap="none">
            <a:spAutoFit/>
          </a:bodyPr>
          <a:lstStyle/>
          <a:p>
            <a:r>
              <a:rPr lang="en-US" b="1">
                <a:solidFill>
                  <a:schemeClr val="bg1">
                    <a:lumMod val="95000"/>
                  </a:schemeClr>
                </a:solidFill>
                <a:latin typeface="Avenir Next" panose="020B0503020202020204" pitchFamily="34" charset="0"/>
              </a:rPr>
              <a:t>(Exercise 1.1)</a:t>
            </a:r>
            <a:endParaRPr lang="en-US" b="1"/>
          </a:p>
        </p:txBody>
      </p:sp>
    </p:spTree>
    <p:extLst>
      <p:ext uri="{BB962C8B-B14F-4D97-AF65-F5344CB8AC3E}">
        <p14:creationId xmlns:p14="http://schemas.microsoft.com/office/powerpoint/2010/main" val="240584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bject, sitting, table&#10;&#10;Description automatically generated">
            <a:extLst>
              <a:ext uri="{FF2B5EF4-FFF2-40B4-BE49-F238E27FC236}">
                <a16:creationId xmlns:a16="http://schemas.microsoft.com/office/drawing/2014/main" id="{3B0606F8-B113-4644-B092-4EF3764E64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CA81637-5EC7-4545-B2C9-4B583937671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7585" y="0"/>
            <a:ext cx="12156829" cy="6858000"/>
          </a:xfrm>
          <a:prstGeom prst="rect">
            <a:avLst/>
          </a:prstGeom>
        </p:spPr>
      </p:pic>
      <p:sp>
        <p:nvSpPr>
          <p:cNvPr id="9" name="Rectangle 8">
            <a:extLst>
              <a:ext uri="{FF2B5EF4-FFF2-40B4-BE49-F238E27FC236}">
                <a16:creationId xmlns:a16="http://schemas.microsoft.com/office/drawing/2014/main" id="{E32D7E05-7C0B-FB45-B224-6D48435C7092}"/>
              </a:ext>
            </a:extLst>
          </p:cNvPr>
          <p:cNvSpPr/>
          <p:nvPr/>
        </p:nvSpPr>
        <p:spPr>
          <a:xfrm>
            <a:off x="-22413" y="1941412"/>
            <a:ext cx="12208750" cy="1555377"/>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CC1B00-3868-7849-AB75-3D193AD560FA}"/>
              </a:ext>
            </a:extLst>
          </p:cNvPr>
          <p:cNvSpPr txBox="1"/>
          <p:nvPr/>
        </p:nvSpPr>
        <p:spPr>
          <a:xfrm>
            <a:off x="318591" y="2187514"/>
            <a:ext cx="11879787" cy="830997"/>
          </a:xfrm>
          <a:prstGeom prst="rect">
            <a:avLst/>
          </a:prstGeom>
          <a:noFill/>
        </p:spPr>
        <p:txBody>
          <a:bodyPr wrap="square" lIns="91440" tIns="45720" rIns="91440" bIns="45720" rtlCol="0" anchor="t">
            <a:spAutoFit/>
          </a:bodyPr>
          <a:lstStyle/>
          <a:p>
            <a:pPr algn="ctr"/>
            <a:r>
              <a:rPr lang="en-US" sz="4800" b="1">
                <a:solidFill>
                  <a:schemeClr val="bg1">
                    <a:lumMod val="95000"/>
                  </a:schemeClr>
                </a:solidFill>
                <a:latin typeface="Avenir Next" panose="020B0503020202020204" pitchFamily="34" charset="0"/>
              </a:rPr>
              <a:t>Disruptor Strengths</a:t>
            </a:r>
          </a:p>
        </p:txBody>
      </p:sp>
    </p:spTree>
    <p:extLst>
      <p:ext uri="{BB962C8B-B14F-4D97-AF65-F5344CB8AC3E}">
        <p14:creationId xmlns:p14="http://schemas.microsoft.com/office/powerpoint/2010/main" val="206440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mn-lt"/>
              </a:rPr>
              <a:t>Disruptor Strengths</a:t>
            </a:r>
          </a:p>
        </p:txBody>
      </p:sp>
      <p:sp>
        <p:nvSpPr>
          <p:cNvPr id="4" name="Rounded Rectangle 3">
            <a:extLst>
              <a:ext uri="{FF2B5EF4-FFF2-40B4-BE49-F238E27FC236}">
                <a16:creationId xmlns:a16="http://schemas.microsoft.com/office/drawing/2014/main" id="{BD41C109-D40B-214D-AD67-E9223B66DA2C}"/>
              </a:ext>
            </a:extLst>
          </p:cNvPr>
          <p:cNvSpPr/>
          <p:nvPr/>
        </p:nvSpPr>
        <p:spPr>
          <a:xfrm>
            <a:off x="491819" y="1786351"/>
            <a:ext cx="4447309" cy="914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venir Next" panose="020B0503020202020204" pitchFamily="34" charset="0"/>
              </a:rPr>
              <a:t>Continuous Innovation</a:t>
            </a:r>
          </a:p>
        </p:txBody>
      </p:sp>
      <p:sp>
        <p:nvSpPr>
          <p:cNvPr id="10" name="Rounded Rectangle 9">
            <a:extLst>
              <a:ext uri="{FF2B5EF4-FFF2-40B4-BE49-F238E27FC236}">
                <a16:creationId xmlns:a16="http://schemas.microsoft.com/office/drawing/2014/main" id="{FBC3EBFC-CD87-6145-858E-3266BCDCA156}"/>
              </a:ext>
            </a:extLst>
          </p:cNvPr>
          <p:cNvSpPr/>
          <p:nvPr/>
        </p:nvSpPr>
        <p:spPr>
          <a:xfrm>
            <a:off x="6982689" y="1786351"/>
            <a:ext cx="4447309" cy="914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latin typeface="Avenir Next" panose="020B0503020202020204" pitchFamily="34" charset="0"/>
              </a:rPr>
              <a:t>Customer Centricity</a:t>
            </a:r>
          </a:p>
        </p:txBody>
      </p:sp>
      <p:sp>
        <p:nvSpPr>
          <p:cNvPr id="12" name="Rounded Rectangle 11">
            <a:extLst>
              <a:ext uri="{FF2B5EF4-FFF2-40B4-BE49-F238E27FC236}">
                <a16:creationId xmlns:a16="http://schemas.microsoft.com/office/drawing/2014/main" id="{10205FE8-546B-CE41-8B16-B971FD537135}"/>
              </a:ext>
            </a:extLst>
          </p:cNvPr>
          <p:cNvSpPr/>
          <p:nvPr/>
        </p:nvSpPr>
        <p:spPr>
          <a:xfrm>
            <a:off x="6982688" y="4531326"/>
            <a:ext cx="4447309" cy="914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latin typeface="Avenir Next" panose="020B0503020202020204" pitchFamily="34" charset="0"/>
              </a:rPr>
              <a:t>Fast Time-to-Market</a:t>
            </a:r>
          </a:p>
        </p:txBody>
      </p:sp>
      <p:sp>
        <p:nvSpPr>
          <p:cNvPr id="13" name="Rounded Rectangle 12">
            <a:extLst>
              <a:ext uri="{FF2B5EF4-FFF2-40B4-BE49-F238E27FC236}">
                <a16:creationId xmlns:a16="http://schemas.microsoft.com/office/drawing/2014/main" id="{D702AFFB-4C60-474D-8365-680734191AB7}"/>
              </a:ext>
            </a:extLst>
          </p:cNvPr>
          <p:cNvSpPr/>
          <p:nvPr/>
        </p:nvSpPr>
        <p:spPr>
          <a:xfrm>
            <a:off x="491818" y="4531326"/>
            <a:ext cx="4447309" cy="914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latin typeface="Avenir Next" panose="020B0503020202020204" pitchFamily="34" charset="0"/>
              </a:rPr>
              <a:t>Fast Feedback + Learning</a:t>
            </a:r>
          </a:p>
        </p:txBody>
      </p:sp>
      <p:sp>
        <p:nvSpPr>
          <p:cNvPr id="14" name="Rounded Rectangle 13">
            <a:extLst>
              <a:ext uri="{FF2B5EF4-FFF2-40B4-BE49-F238E27FC236}">
                <a16:creationId xmlns:a16="http://schemas.microsoft.com/office/drawing/2014/main" id="{10B6E6AE-6C87-0145-B938-C24FD3067383}"/>
              </a:ext>
            </a:extLst>
          </p:cNvPr>
          <p:cNvSpPr/>
          <p:nvPr/>
        </p:nvSpPr>
        <p:spPr>
          <a:xfrm>
            <a:off x="3823716" y="3145434"/>
            <a:ext cx="4447309" cy="91440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latin typeface="Avenir Next" panose="020B0503020202020204" pitchFamily="34" charset="0"/>
              </a:rPr>
              <a:t>Purpose Alignment</a:t>
            </a:r>
          </a:p>
        </p:txBody>
      </p:sp>
    </p:spTree>
    <p:extLst>
      <p:ext uri="{BB962C8B-B14F-4D97-AF65-F5344CB8AC3E}">
        <p14:creationId xmlns:p14="http://schemas.microsoft.com/office/powerpoint/2010/main" val="330833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bject, sitting, table&#10;&#10;Description automatically generated">
            <a:extLst>
              <a:ext uri="{FF2B5EF4-FFF2-40B4-BE49-F238E27FC236}">
                <a16:creationId xmlns:a16="http://schemas.microsoft.com/office/drawing/2014/main" id="{3B0606F8-B113-4644-B092-4EF3764E64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680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Open Sans"/>
              </a:rPr>
              <a:t>Finite Games</a:t>
            </a:r>
          </a:p>
        </p:txBody>
      </p:sp>
      <p:sp>
        <p:nvSpPr>
          <p:cNvPr id="11" name="Объект 3">
            <a:extLst>
              <a:ext uri="{FF2B5EF4-FFF2-40B4-BE49-F238E27FC236}">
                <a16:creationId xmlns:a16="http://schemas.microsoft.com/office/drawing/2014/main" id="{E9D555C7-55D7-5D49-B3F5-2D27E9EC05D5}"/>
              </a:ext>
            </a:extLst>
          </p:cNvPr>
          <p:cNvSpPr txBox="1">
            <a:spLocks/>
          </p:cNvSpPr>
          <p:nvPr/>
        </p:nvSpPr>
        <p:spPr>
          <a:xfrm>
            <a:off x="491817" y="1274435"/>
            <a:ext cx="6863140" cy="4860431"/>
          </a:xfrm>
          <a:prstGeom prst="rect">
            <a:avLst/>
          </a:prstGeom>
        </p:spPr>
        <p:txBody>
          <a:bodyPr vert="horz" wrap="square"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a:solidFill>
                  <a:srgbClr val="00B0F0"/>
                </a:solidFill>
                <a:latin typeface="+mn-lt"/>
              </a:rPr>
              <a:t>Characteristics</a:t>
            </a:r>
          </a:p>
          <a:p>
            <a:endParaRPr lang="en-US" sz="2800">
              <a:solidFill>
                <a:srgbClr val="00B0F0"/>
              </a:solidFill>
              <a:latin typeface="+mn-lt"/>
            </a:endParaRPr>
          </a:p>
          <a:p>
            <a:pPr>
              <a:lnSpc>
                <a:spcPct val="150000"/>
              </a:lnSpc>
              <a:buFont typeface="Wingdings" pitchFamily="2" charset="2"/>
              <a:buChar char="ü"/>
            </a:pPr>
            <a:r>
              <a:rPr lang="en-US" sz="2400">
                <a:solidFill>
                  <a:schemeClr val="accent1">
                    <a:lumMod val="75000"/>
                  </a:schemeClr>
                </a:solidFill>
                <a:latin typeface="+mn-lt"/>
              </a:rPr>
              <a:t>  </a:t>
            </a:r>
            <a:r>
              <a:rPr lang="en-US" sz="2200">
                <a:solidFill>
                  <a:schemeClr val="accent1">
                    <a:lumMod val="75000"/>
                  </a:schemeClr>
                </a:solidFill>
                <a:latin typeface="+mn-lt"/>
              </a:rPr>
              <a:t>Have known players</a:t>
            </a:r>
          </a:p>
          <a:p>
            <a:pPr>
              <a:lnSpc>
                <a:spcPct val="150000"/>
              </a:lnSpc>
              <a:buFont typeface="Wingdings" pitchFamily="2" charset="2"/>
              <a:buChar char="ü"/>
            </a:pPr>
            <a:r>
              <a:rPr lang="en-US" sz="2200">
                <a:solidFill>
                  <a:schemeClr val="accent1">
                    <a:lumMod val="75000"/>
                  </a:schemeClr>
                </a:solidFill>
                <a:latin typeface="+mn-lt"/>
              </a:rPr>
              <a:t>  Fixed rules</a:t>
            </a:r>
          </a:p>
          <a:p>
            <a:pPr>
              <a:lnSpc>
                <a:spcPct val="150000"/>
              </a:lnSpc>
              <a:buFont typeface="Wingdings" pitchFamily="2" charset="2"/>
              <a:buChar char="ü"/>
            </a:pPr>
            <a:r>
              <a:rPr lang="en-US" sz="2200">
                <a:solidFill>
                  <a:schemeClr val="accent1">
                    <a:lumMod val="75000"/>
                  </a:schemeClr>
                </a:solidFill>
                <a:latin typeface="+mn-lt"/>
              </a:rPr>
              <a:t>  Agreed upon objective: a player must lose or </a:t>
            </a:r>
          </a:p>
          <a:p>
            <a:pPr>
              <a:lnSpc>
                <a:spcPct val="150000"/>
              </a:lnSpc>
            </a:pPr>
            <a:r>
              <a:rPr lang="en-US" sz="2200">
                <a:solidFill>
                  <a:schemeClr val="accent1">
                    <a:lumMod val="75000"/>
                  </a:schemeClr>
                </a:solidFill>
                <a:latin typeface="+mn-lt"/>
              </a:rPr>
              <a:t>     win to end the game</a:t>
            </a:r>
          </a:p>
          <a:p>
            <a:endParaRPr lang="en-GB" sz="1600">
              <a:latin typeface="Avenir Next" panose="020B0503020202020204" pitchFamily="34" charset="0"/>
            </a:endParaRPr>
          </a:p>
        </p:txBody>
      </p:sp>
      <p:pic>
        <p:nvPicPr>
          <p:cNvPr id="7" name="Picture 6" descr="A picture containing object, man, table&#10;&#10;Description automatically generated">
            <a:extLst>
              <a:ext uri="{FF2B5EF4-FFF2-40B4-BE49-F238E27FC236}">
                <a16:creationId xmlns:a16="http://schemas.microsoft.com/office/drawing/2014/main" id="{E5A3E857-B102-114C-9F2B-E9095DB741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496" y="0"/>
            <a:ext cx="4598504" cy="685800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63100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491822" y="612649"/>
            <a:ext cx="11111105" cy="403885"/>
          </a:xfrm>
        </p:spPr>
        <p:txBody>
          <a:bodyPr>
            <a:normAutofit fontScale="90000"/>
          </a:bodyPr>
          <a:lstStyle/>
          <a:p>
            <a:r>
              <a:rPr lang="en-US" sz="4000" b="1">
                <a:solidFill>
                  <a:schemeClr val="tx2"/>
                </a:solidFill>
                <a:latin typeface="Open Sans"/>
              </a:rPr>
              <a:t>Infinite Games</a:t>
            </a:r>
          </a:p>
        </p:txBody>
      </p:sp>
      <p:sp>
        <p:nvSpPr>
          <p:cNvPr id="11" name="Объект 3">
            <a:extLst>
              <a:ext uri="{FF2B5EF4-FFF2-40B4-BE49-F238E27FC236}">
                <a16:creationId xmlns:a16="http://schemas.microsoft.com/office/drawing/2014/main" id="{E9D555C7-55D7-5D49-B3F5-2D27E9EC05D5}"/>
              </a:ext>
            </a:extLst>
          </p:cNvPr>
          <p:cNvSpPr txBox="1">
            <a:spLocks/>
          </p:cNvSpPr>
          <p:nvPr/>
        </p:nvSpPr>
        <p:spPr>
          <a:xfrm>
            <a:off x="491817" y="1274435"/>
            <a:ext cx="6863140" cy="4860431"/>
          </a:xfrm>
          <a:prstGeom prst="rect">
            <a:avLst/>
          </a:prstGeom>
        </p:spPr>
        <p:txBody>
          <a:bodyPr vert="horz" wrap="square"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a:solidFill>
                  <a:srgbClr val="00B0F0"/>
                </a:solidFill>
                <a:latin typeface="+mn-lt"/>
              </a:rPr>
              <a:t>Characteristics</a:t>
            </a:r>
          </a:p>
          <a:p>
            <a:endParaRPr lang="en-US" sz="2800">
              <a:solidFill>
                <a:srgbClr val="00B0F0"/>
              </a:solidFill>
              <a:latin typeface="+mn-lt"/>
            </a:endParaRPr>
          </a:p>
          <a:p>
            <a:pPr>
              <a:lnSpc>
                <a:spcPct val="150000"/>
              </a:lnSpc>
              <a:buFont typeface="Wingdings" pitchFamily="2" charset="2"/>
              <a:buChar char="ü"/>
            </a:pPr>
            <a:r>
              <a:rPr lang="en-US" sz="2400">
                <a:solidFill>
                  <a:schemeClr val="accent1">
                    <a:lumMod val="75000"/>
                  </a:schemeClr>
                </a:solidFill>
                <a:latin typeface="+mn-lt"/>
              </a:rPr>
              <a:t>  </a:t>
            </a:r>
            <a:r>
              <a:rPr lang="en-US" sz="2200">
                <a:solidFill>
                  <a:schemeClr val="accent1">
                    <a:lumMod val="75000"/>
                  </a:schemeClr>
                </a:solidFill>
                <a:latin typeface="+mn-lt"/>
              </a:rPr>
              <a:t>Have known and unknown players</a:t>
            </a:r>
          </a:p>
          <a:p>
            <a:pPr>
              <a:lnSpc>
                <a:spcPct val="150000"/>
              </a:lnSpc>
              <a:buFont typeface="Wingdings" pitchFamily="2" charset="2"/>
              <a:buChar char="ü"/>
            </a:pPr>
            <a:r>
              <a:rPr lang="en-US" sz="2200">
                <a:solidFill>
                  <a:schemeClr val="accent1">
                    <a:lumMod val="75000"/>
                  </a:schemeClr>
                </a:solidFill>
                <a:latin typeface="+mn-lt"/>
              </a:rPr>
              <a:t>  Rules constantly change</a:t>
            </a:r>
          </a:p>
          <a:p>
            <a:pPr>
              <a:lnSpc>
                <a:spcPct val="150000"/>
              </a:lnSpc>
              <a:buFont typeface="Wingdings" pitchFamily="2" charset="2"/>
              <a:buChar char="ü"/>
            </a:pPr>
            <a:r>
              <a:rPr lang="en-US" sz="2200">
                <a:solidFill>
                  <a:schemeClr val="accent1">
                    <a:lumMod val="75000"/>
                  </a:schemeClr>
                </a:solidFill>
                <a:latin typeface="+mn-lt"/>
              </a:rPr>
              <a:t>  Objective is to perpetuating the game</a:t>
            </a:r>
          </a:p>
          <a:p>
            <a:pPr>
              <a:lnSpc>
                <a:spcPct val="150000"/>
              </a:lnSpc>
              <a:buFont typeface="Wingdings" pitchFamily="2" charset="2"/>
              <a:buChar char="ü"/>
            </a:pPr>
            <a:r>
              <a:rPr lang="en-US" sz="2200">
                <a:solidFill>
                  <a:schemeClr val="accent1">
                    <a:lumMod val="75000"/>
                  </a:schemeClr>
                </a:solidFill>
                <a:latin typeface="+mn-lt"/>
              </a:rPr>
              <a:t>Contain finite games within it</a:t>
            </a:r>
          </a:p>
          <a:p>
            <a:pPr>
              <a:lnSpc>
                <a:spcPct val="150000"/>
              </a:lnSpc>
              <a:buFont typeface="Wingdings" pitchFamily="2" charset="2"/>
              <a:buChar char="ü"/>
            </a:pPr>
            <a:endParaRPr lang="en-US" sz="2200">
              <a:solidFill>
                <a:schemeClr val="accent1">
                  <a:lumMod val="75000"/>
                </a:schemeClr>
              </a:solidFill>
              <a:latin typeface="+mn-lt"/>
            </a:endParaRPr>
          </a:p>
          <a:p>
            <a:endParaRPr lang="en-GB" sz="1600">
              <a:latin typeface="Avenir Next" panose="020B0503020202020204" pitchFamily="34" charset="0"/>
            </a:endParaRPr>
          </a:p>
        </p:txBody>
      </p:sp>
      <p:pic>
        <p:nvPicPr>
          <p:cNvPr id="7" name="Picture 6">
            <a:extLst>
              <a:ext uri="{FF2B5EF4-FFF2-40B4-BE49-F238E27FC236}">
                <a16:creationId xmlns:a16="http://schemas.microsoft.com/office/drawing/2014/main" id="{E5A3E857-B102-114C-9F2B-E9095DB74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593497" y="1"/>
            <a:ext cx="10287001" cy="6858000"/>
          </a:xfrm>
          <a:prstGeom prst="rect">
            <a:avLst/>
          </a:prstGeom>
          <a:effectLst>
            <a:outerShdw blurRad="50800" dist="38100" dir="10800000" algn="r" rotWithShape="0">
              <a:prstClr val="black">
                <a:alpha val="40000"/>
              </a:prstClr>
            </a:outerShdw>
          </a:effectLst>
        </p:spPr>
      </p:pic>
      <p:sp>
        <p:nvSpPr>
          <p:cNvPr id="4" name="Rectangle 3">
            <a:extLst>
              <a:ext uri="{FF2B5EF4-FFF2-40B4-BE49-F238E27FC236}">
                <a16:creationId xmlns:a16="http://schemas.microsoft.com/office/drawing/2014/main" id="{5E4A1EEB-845D-CE41-988C-9AA20C4DE7AB}"/>
              </a:ext>
            </a:extLst>
          </p:cNvPr>
          <p:cNvSpPr/>
          <p:nvPr/>
        </p:nvSpPr>
        <p:spPr>
          <a:xfrm>
            <a:off x="564829" y="4646057"/>
            <a:ext cx="6591071" cy="430887"/>
          </a:xfrm>
          <a:prstGeom prst="rect">
            <a:avLst/>
          </a:prstGeom>
        </p:spPr>
        <p:txBody>
          <a:bodyPr wrap="square">
            <a:spAutoFit/>
          </a:bodyPr>
          <a:lstStyle/>
          <a:p>
            <a:r>
              <a:rPr lang="en-US" sz="2200" b="1">
                <a:solidFill>
                  <a:schemeClr val="tx2"/>
                </a:solidFill>
                <a:latin typeface="Open Sans" panose="020B0606030504020204" pitchFamily="34" charset="0"/>
                <a:ea typeface="Open Sans" panose="020B0606030504020204" pitchFamily="34" charset="0"/>
                <a:cs typeface="Open Sans" panose="020B0606030504020204" pitchFamily="34" charset="0"/>
              </a:rPr>
              <a:t>Business operates within an infinite game</a:t>
            </a:r>
          </a:p>
        </p:txBody>
      </p:sp>
    </p:spTree>
    <p:extLst>
      <p:ext uri="{BB962C8B-B14F-4D97-AF65-F5344CB8AC3E}">
        <p14:creationId xmlns:p14="http://schemas.microsoft.com/office/powerpoint/2010/main" val="4260991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DFF043-0008-7942-925B-902A6DF2E43C}"/>
              </a:ext>
            </a:extLst>
          </p:cNvPr>
          <p:cNvSpPr txBox="1"/>
          <p:nvPr/>
        </p:nvSpPr>
        <p:spPr>
          <a:xfrm>
            <a:off x="500453" y="364511"/>
            <a:ext cx="6350000" cy="584775"/>
          </a:xfrm>
          <a:prstGeom prst="rect">
            <a:avLst/>
          </a:prstGeom>
          <a:noFill/>
        </p:spPr>
        <p:txBody>
          <a:bodyPr wrap="square" lIns="91440" tIns="45720" rIns="91440" bIns="45720" rtlCol="0" anchor="t">
            <a:spAutoFit/>
          </a:bodyPr>
          <a:lstStyle/>
          <a:p>
            <a:r>
              <a:rPr lang="en-US" sz="3200" b="1">
                <a:solidFill>
                  <a:schemeClr val="tx2">
                    <a:lumMod val="50000"/>
                  </a:schemeClr>
                </a:solidFill>
              </a:rPr>
              <a:t>Head of Agile Practice</a:t>
            </a:r>
          </a:p>
        </p:txBody>
      </p:sp>
      <p:pic>
        <p:nvPicPr>
          <p:cNvPr id="6" name="Picture 5"/>
          <p:cNvPicPr>
            <a:picLocks noChangeAspect="1"/>
          </p:cNvPicPr>
          <p:nvPr/>
        </p:nvPicPr>
        <p:blipFill>
          <a:blip r:embed="rId3">
            <a:grayscl/>
          </a:blip>
          <a:srcRect/>
          <a:stretch/>
        </p:blipFill>
        <p:spPr>
          <a:xfrm>
            <a:off x="7126515" y="0"/>
            <a:ext cx="5065485" cy="6858000"/>
          </a:xfrm>
          <a:prstGeom prst="rect">
            <a:avLst/>
          </a:prstGeom>
        </p:spPr>
      </p:pic>
      <p:sp>
        <p:nvSpPr>
          <p:cNvPr id="8" name="Textfeld 9"/>
          <p:cNvSpPr txBox="1"/>
          <p:nvPr/>
        </p:nvSpPr>
        <p:spPr>
          <a:xfrm>
            <a:off x="500453" y="985775"/>
            <a:ext cx="6541831" cy="3577903"/>
          </a:xfrm>
          <a:prstGeom prst="rect">
            <a:avLst/>
          </a:prstGeom>
          <a:noFill/>
        </p:spPr>
        <p:txBody>
          <a:bodyPr wrap="square" lIns="91440" tIns="45720" rIns="91440" bIns="45720" rtlCol="0" anchor="t">
            <a:spAutoFit/>
          </a:bodyPr>
          <a:lstStyle/>
          <a:p>
            <a:pPr>
              <a:buClr>
                <a:srgbClr val="CBCFD0"/>
              </a:buClr>
              <a:buSzPct val="110000"/>
            </a:pPr>
            <a:r>
              <a:rPr lang="de-DE" sz="1200" b="1">
                <a:ea typeface="IBM Plex Sans" charset="0"/>
                <a:cs typeface="Avenir Next Condensed Regular"/>
              </a:rPr>
              <a:t>PROFESSIONAL BACKGROUND</a:t>
            </a:r>
            <a:endParaRPr lang="de-DE" sz="700" b="1">
              <a:ea typeface="IBM Plex Sans" charset="0"/>
              <a:cs typeface="Avenir Next Condensed Regular"/>
            </a:endParaRPr>
          </a:p>
          <a:p>
            <a:pPr>
              <a:buClr>
                <a:srgbClr val="CBCFD0"/>
              </a:buClr>
              <a:buSzPct val="110000"/>
            </a:pPr>
            <a:r>
              <a:rPr lang="en-GB" sz="1200"/>
              <a:t>Fernando Cuadra is </a:t>
            </a:r>
            <a:r>
              <a:rPr lang="en-GB" sz="1200" err="1"/>
              <a:t>Luxoft’s</a:t>
            </a:r>
            <a:r>
              <a:rPr lang="en-GB" sz="1200"/>
              <a:t> Digital Engineering Agile Practice Lead.  He has deep organizational change expertise, effectively transforming traditional enterprises into fast, adaptable, and effective organizations. His professional experience brings a pragmatic business-minded and executive approach to maturing an organization’s delivery ecosystem, from product strategy to tactical Agile delivery. </a:t>
            </a:r>
          </a:p>
          <a:p>
            <a:pPr>
              <a:buClr>
                <a:srgbClr val="CBCFD0"/>
              </a:buClr>
              <a:buSzPct val="110000"/>
            </a:pPr>
            <a:endParaRPr lang="de-DE" sz="1200" b="1">
              <a:ea typeface="IBM Plex Sans" charset="0"/>
              <a:cs typeface="Avenir Next Condensed Regular"/>
            </a:endParaRPr>
          </a:p>
          <a:p>
            <a:pPr>
              <a:buClr>
                <a:srgbClr val="CBCFD0"/>
              </a:buClr>
              <a:buSzPct val="110000"/>
            </a:pPr>
            <a:r>
              <a:rPr lang="de-DE" sz="1200" b="1">
                <a:ea typeface="IBM Plex Sans" charset="0"/>
                <a:cs typeface="Avenir Next Condensed Regular"/>
              </a:rPr>
              <a:t>PROJECT EXPERIENCE </a:t>
            </a:r>
            <a:r>
              <a:rPr lang="de-DE" sz="1200">
                <a:ea typeface="IBM Plex Sans" charset="0"/>
                <a:cs typeface="Avenir Next Condensed Regular"/>
              </a:rPr>
              <a:t>(</a:t>
            </a:r>
            <a:r>
              <a:rPr lang="de-DE" sz="1200" err="1">
                <a:ea typeface="IBM Plex Sans" charset="0"/>
                <a:cs typeface="Avenir Next Condensed Regular"/>
              </a:rPr>
              <a:t>Excerpt</a:t>
            </a:r>
            <a:r>
              <a:rPr lang="de-DE" sz="1200">
                <a:ea typeface="IBM Plex Sans" charset="0"/>
                <a:cs typeface="Avenir Next Condensed Regular"/>
              </a:rPr>
              <a:t>)</a:t>
            </a:r>
          </a:p>
          <a:p>
            <a:pPr>
              <a:buClr>
                <a:srgbClr val="CBCFD0"/>
              </a:buClr>
              <a:buSzPct val="110000"/>
            </a:pPr>
            <a:endParaRPr lang="de-DE" sz="1050">
              <a:ea typeface="IBM Plex Sans" charset="0"/>
              <a:cs typeface="Avenir Next Condensed Regular"/>
            </a:endParaRPr>
          </a:p>
          <a:p>
            <a:pPr>
              <a:buClr>
                <a:srgbClr val="CBCFD0"/>
              </a:buClr>
              <a:buSzPct val="110000"/>
            </a:pPr>
            <a:r>
              <a:rPr lang="de-CH" sz="1200" b="1">
                <a:solidFill>
                  <a:schemeClr val="bg2">
                    <a:lumMod val="50000"/>
                  </a:schemeClr>
                </a:solidFill>
              </a:rPr>
              <a:t>GLOBAL TRAVEL TECHNOLOGY COMPANY</a:t>
            </a:r>
            <a:endParaRPr lang="en-GB" sz="1200">
              <a:solidFill>
                <a:schemeClr val="bg2">
                  <a:lumMod val="50000"/>
                </a:schemeClr>
              </a:solidFill>
            </a:endParaRPr>
          </a:p>
          <a:p>
            <a:pPr marL="151765" indent="-151765">
              <a:buClr>
                <a:schemeClr val="tx1">
                  <a:lumMod val="65000"/>
                  <a:lumOff val="35000"/>
                </a:schemeClr>
              </a:buClr>
              <a:buSzPct val="110000"/>
              <a:buFont typeface="Arial" panose="020B0604020202020204" pitchFamily="34" charset="0"/>
              <a:buChar char="•"/>
            </a:pPr>
            <a:r>
              <a:rPr lang="en-GB" sz="1200">
                <a:solidFill>
                  <a:schemeClr val="bg2">
                    <a:lumMod val="50000"/>
                  </a:schemeClr>
                </a:solidFill>
              </a:rPr>
              <a:t>Product Management executive implemented product-centric organizational ecosystem</a:t>
            </a:r>
          </a:p>
          <a:p>
            <a:pPr marL="151765" indent="-151765">
              <a:buClr>
                <a:schemeClr val="tx1">
                  <a:lumMod val="65000"/>
                  <a:lumOff val="35000"/>
                </a:schemeClr>
              </a:buClr>
              <a:buSzPct val="110000"/>
              <a:buFont typeface="Arial" panose="020B0604020202020204" pitchFamily="34" charset="0"/>
              <a:buChar char="•"/>
            </a:pPr>
            <a:r>
              <a:rPr lang="en-GB" sz="1200">
                <a:solidFill>
                  <a:schemeClr val="bg2">
                    <a:lumMod val="50000"/>
                  </a:schemeClr>
                </a:solidFill>
              </a:rPr>
              <a:t>Product strategy and line of business development</a:t>
            </a:r>
          </a:p>
          <a:p>
            <a:pPr marL="151765" indent="-151765">
              <a:buClr>
                <a:schemeClr val="tx1">
                  <a:lumMod val="65000"/>
                  <a:lumOff val="35000"/>
                </a:schemeClr>
              </a:buClr>
              <a:buSzPct val="110000"/>
              <a:buFont typeface="Arial" panose="020B0604020202020204" pitchFamily="34" charset="0"/>
              <a:buChar char="•"/>
            </a:pPr>
            <a:r>
              <a:rPr lang="en-GB" sz="1200">
                <a:solidFill>
                  <a:schemeClr val="bg2">
                    <a:lumMod val="50000"/>
                  </a:schemeClr>
                </a:solidFill>
              </a:rPr>
              <a:t>Line of Business, portfolio design, strategy, coaching, and management</a:t>
            </a:r>
          </a:p>
          <a:p>
            <a:pPr>
              <a:buClr>
                <a:srgbClr val="CBCFD0"/>
              </a:buClr>
              <a:buSzPct val="110000"/>
            </a:pPr>
            <a:r>
              <a:rPr lang="en-US" sz="1200" b="1">
                <a:solidFill>
                  <a:schemeClr val="bg2">
                    <a:lumMod val="50000"/>
                  </a:schemeClr>
                </a:solidFill>
              </a:rPr>
              <a:t>TOP U.S. LAW ENFORCEMENT AGENCY (CODIS LABORATORY)</a:t>
            </a:r>
            <a:endParaRPr lang="en-GB" sz="1200" b="1">
              <a:solidFill>
                <a:schemeClr val="bg2">
                  <a:lumMod val="50000"/>
                </a:schemeClr>
              </a:solidFill>
            </a:endParaRPr>
          </a:p>
          <a:p>
            <a:pPr marL="151765" indent="-151765">
              <a:buClr>
                <a:schemeClr val="tx1">
                  <a:lumMod val="65000"/>
                  <a:lumOff val="35000"/>
                </a:schemeClr>
              </a:buClr>
              <a:buSzPct val="110000"/>
              <a:buFont typeface="Arial" panose="020B0604020202020204" pitchFamily="34" charset="0"/>
              <a:buChar char="•"/>
              <a:tabLst>
                <a:tab pos="152396" algn="l"/>
              </a:tabLst>
            </a:pPr>
            <a:r>
              <a:rPr lang="en-GB" sz="1200">
                <a:solidFill>
                  <a:schemeClr val="bg2">
                    <a:lumMod val="50000"/>
                  </a:schemeClr>
                </a:solidFill>
              </a:rPr>
              <a:t>Holistic delivery transformation, from Waterfall to Agile</a:t>
            </a:r>
          </a:p>
          <a:p>
            <a:pPr marL="151765" indent="-151765">
              <a:buClr>
                <a:schemeClr val="tx1">
                  <a:lumMod val="65000"/>
                  <a:lumOff val="35000"/>
                </a:schemeClr>
              </a:buClr>
              <a:buSzPct val="110000"/>
              <a:buFont typeface="Arial" panose="020B0604020202020204" pitchFamily="34" charset="0"/>
              <a:buChar char="•"/>
              <a:tabLst>
                <a:tab pos="152396" algn="l"/>
              </a:tabLst>
            </a:pPr>
            <a:r>
              <a:rPr lang="en-GB" sz="1200">
                <a:solidFill>
                  <a:schemeClr val="bg2">
                    <a:lumMod val="50000"/>
                  </a:schemeClr>
                </a:solidFill>
              </a:rPr>
              <a:t>Designed, implemented, and coached a customer-centric product delivery mindset</a:t>
            </a:r>
          </a:p>
          <a:p>
            <a:pPr>
              <a:buClr>
                <a:srgbClr val="CBCFD0"/>
              </a:buClr>
              <a:buSzPct val="110000"/>
            </a:pPr>
            <a:r>
              <a:rPr lang="en-US" sz="1200" b="1">
                <a:solidFill>
                  <a:schemeClr val="bg2">
                    <a:lumMod val="50000"/>
                  </a:schemeClr>
                </a:solidFill>
              </a:rPr>
              <a:t>U.S. AIRLINE </a:t>
            </a:r>
            <a:endParaRPr lang="en-GB" sz="1200" b="1">
              <a:solidFill>
                <a:schemeClr val="bg2">
                  <a:lumMod val="50000"/>
                </a:schemeClr>
              </a:solidFill>
            </a:endParaRPr>
          </a:p>
          <a:p>
            <a:pPr marL="151765" indent="-151765">
              <a:buClr>
                <a:schemeClr val="tx1">
                  <a:lumMod val="65000"/>
                  <a:lumOff val="35000"/>
                </a:schemeClr>
              </a:buClr>
              <a:buSzPct val="110000"/>
              <a:buFont typeface="Arial" panose="020B0604020202020204" pitchFamily="34" charset="0"/>
              <a:buChar char="•"/>
            </a:pPr>
            <a:r>
              <a:rPr lang="en-GB" sz="1200">
                <a:solidFill>
                  <a:schemeClr val="bg2">
                    <a:lumMod val="50000"/>
                  </a:schemeClr>
                </a:solidFill>
              </a:rPr>
              <a:t>Transformation leader responsible for Agile delivery team design, training and coaching</a:t>
            </a:r>
          </a:p>
          <a:p>
            <a:pPr marL="151765" indent="-151765">
              <a:buClr>
                <a:schemeClr val="tx1">
                  <a:lumMod val="65000"/>
                  <a:lumOff val="35000"/>
                </a:schemeClr>
              </a:buClr>
              <a:buSzPct val="110000"/>
              <a:buFont typeface="Arial" panose="020B0604020202020204" pitchFamily="34" charset="0"/>
              <a:buChar char="•"/>
              <a:tabLst>
                <a:tab pos="152396" algn="l"/>
              </a:tabLst>
            </a:pPr>
            <a:r>
              <a:rPr lang="en-GB" sz="1200">
                <a:solidFill>
                  <a:schemeClr val="bg2">
                    <a:lumMod val="50000"/>
                  </a:schemeClr>
                </a:solidFill>
              </a:rPr>
              <a:t>Product Management team development, training and coaching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8131" y="6307457"/>
            <a:ext cx="1099307" cy="551852"/>
          </a:xfrm>
          <a:prstGeom prst="rect">
            <a:avLst/>
          </a:prstGeom>
        </p:spPr>
      </p:pic>
      <p:sp>
        <p:nvSpPr>
          <p:cNvPr id="13" name="Rectangle 12"/>
          <p:cNvSpPr/>
          <p:nvPr/>
        </p:nvSpPr>
        <p:spPr>
          <a:xfrm>
            <a:off x="3050885" y="4912677"/>
            <a:ext cx="2098832" cy="1538883"/>
          </a:xfrm>
          <a:prstGeom prst="rect">
            <a:avLst/>
          </a:prstGeom>
        </p:spPr>
        <p:txBody>
          <a:bodyPr wrap="square">
            <a:spAutoFit/>
          </a:bodyPr>
          <a:lstStyle/>
          <a:p>
            <a:pPr>
              <a:buClr>
                <a:srgbClr val="CBCFD0"/>
              </a:buClr>
              <a:buSzPct val="110000"/>
            </a:pPr>
            <a:r>
              <a:rPr lang="de-DE" sz="1200" b="1">
                <a:ea typeface="IBM Plex Sans" charset="0"/>
                <a:cs typeface="Avenir Next Condensed Regular"/>
              </a:rPr>
              <a:t>INDUSTRY KNOWLEDGE</a:t>
            </a:r>
          </a:p>
          <a:p>
            <a:pPr>
              <a:buClr>
                <a:srgbClr val="CBCFD0"/>
              </a:buClr>
              <a:buSzPct val="110000"/>
            </a:pPr>
            <a:endParaRPr lang="en-GB" sz="800"/>
          </a:p>
          <a:p>
            <a:pPr marL="152396" indent="-152396">
              <a:buClr>
                <a:schemeClr val="tx1">
                  <a:lumMod val="65000"/>
                  <a:lumOff val="35000"/>
                </a:schemeClr>
              </a:buClr>
              <a:buSzPct val="110000"/>
              <a:buFont typeface="Arial" panose="020B0604020202020204" pitchFamily="34" charset="0"/>
              <a:buChar char="•"/>
            </a:pPr>
            <a:r>
              <a:rPr lang="en-GB" sz="1200"/>
              <a:t>Travel Industry</a:t>
            </a:r>
          </a:p>
          <a:p>
            <a:pPr marL="152396" indent="-152396">
              <a:buClr>
                <a:schemeClr val="tx1">
                  <a:lumMod val="65000"/>
                  <a:lumOff val="35000"/>
                </a:schemeClr>
              </a:buClr>
              <a:buSzPct val="110000"/>
              <a:buFont typeface="Arial" panose="020B0604020202020204" pitchFamily="34" charset="0"/>
              <a:buChar char="•"/>
            </a:pPr>
            <a:r>
              <a:rPr lang="de-CH" sz="1200"/>
              <a:t>High-Tech Laboratories</a:t>
            </a:r>
          </a:p>
          <a:p>
            <a:pPr marL="152396" indent="-152396">
              <a:buClr>
                <a:schemeClr val="tx1">
                  <a:lumMod val="65000"/>
                  <a:lumOff val="35000"/>
                </a:schemeClr>
              </a:buClr>
              <a:buSzPct val="110000"/>
              <a:buFont typeface="Arial" panose="020B0604020202020204" pitchFamily="34" charset="0"/>
              <a:buChar char="•"/>
            </a:pPr>
            <a:r>
              <a:rPr lang="de-CH" sz="1200"/>
              <a:t>Digital </a:t>
            </a:r>
            <a:r>
              <a:rPr lang="de-CH" sz="1200" err="1"/>
              <a:t>Platforms</a:t>
            </a:r>
            <a:endParaRPr lang="de-CH" sz="1200"/>
          </a:p>
          <a:p>
            <a:pPr marL="152396" indent="-152396">
              <a:buClr>
                <a:schemeClr val="tx1">
                  <a:lumMod val="65000"/>
                  <a:lumOff val="35000"/>
                </a:schemeClr>
              </a:buClr>
              <a:buSzPct val="110000"/>
              <a:buFont typeface="Arial" panose="020B0604020202020204" pitchFamily="34" charset="0"/>
              <a:buChar char="•"/>
            </a:pPr>
            <a:r>
              <a:rPr lang="de-CH" sz="1200"/>
              <a:t>Aviation/Airlines</a:t>
            </a:r>
          </a:p>
          <a:p>
            <a:pPr marL="152396" indent="-152396">
              <a:buClr>
                <a:schemeClr val="tx1">
                  <a:lumMod val="65000"/>
                  <a:lumOff val="35000"/>
                </a:schemeClr>
              </a:buClr>
              <a:buSzPct val="110000"/>
              <a:buFont typeface="Arial" panose="020B0604020202020204" pitchFamily="34" charset="0"/>
              <a:buChar char="•"/>
            </a:pPr>
            <a:r>
              <a:rPr lang="de-CH" sz="1200" err="1"/>
              <a:t>Government</a:t>
            </a:r>
            <a:endParaRPr lang="de-CH" sz="1200"/>
          </a:p>
          <a:p>
            <a:pPr marL="152396" indent="-152396">
              <a:buClr>
                <a:schemeClr val="tx1">
                  <a:lumMod val="65000"/>
                  <a:lumOff val="35000"/>
                </a:schemeClr>
              </a:buClr>
              <a:buSzPct val="110000"/>
              <a:buFont typeface="Arial" panose="020B0604020202020204" pitchFamily="34" charset="0"/>
              <a:buChar char="•"/>
            </a:pPr>
            <a:r>
              <a:rPr lang="de-CH" sz="1200"/>
              <a:t>Startups</a:t>
            </a:r>
            <a:endParaRPr lang="en-GB" sz="1200"/>
          </a:p>
        </p:txBody>
      </p:sp>
      <p:sp>
        <p:nvSpPr>
          <p:cNvPr id="14" name="Rectangle 13"/>
          <p:cNvSpPr/>
          <p:nvPr/>
        </p:nvSpPr>
        <p:spPr>
          <a:xfrm>
            <a:off x="475658" y="4912677"/>
            <a:ext cx="2575227" cy="1354217"/>
          </a:xfrm>
          <a:prstGeom prst="rect">
            <a:avLst/>
          </a:prstGeom>
        </p:spPr>
        <p:txBody>
          <a:bodyPr wrap="square">
            <a:spAutoFit/>
          </a:bodyPr>
          <a:lstStyle/>
          <a:p>
            <a:pPr>
              <a:buClr>
                <a:srgbClr val="CBCFD0"/>
              </a:buClr>
              <a:buSzPct val="110000"/>
            </a:pPr>
            <a:r>
              <a:rPr lang="de-DE" sz="1200" b="1">
                <a:ea typeface="IBM Plex Sans" charset="0"/>
                <a:cs typeface="Avenir Next Condensed Regular"/>
              </a:rPr>
              <a:t>SKILLS</a:t>
            </a:r>
          </a:p>
          <a:p>
            <a:pPr>
              <a:buClr>
                <a:srgbClr val="CBCFD0"/>
              </a:buClr>
              <a:buSzPct val="110000"/>
            </a:pPr>
            <a:endParaRPr lang="de-DE" sz="800" b="1">
              <a:ea typeface="IBM Plex Sans" charset="0"/>
              <a:cs typeface="Avenir Next Condensed Regular"/>
            </a:endParaRPr>
          </a:p>
          <a:p>
            <a:pPr marL="152396" indent="-152396">
              <a:buClr>
                <a:schemeClr val="tx1">
                  <a:lumMod val="65000"/>
                  <a:lumOff val="35000"/>
                </a:schemeClr>
              </a:buClr>
              <a:buSzPct val="110000"/>
              <a:buFont typeface="Arial" panose="020B0604020202020204" pitchFamily="34" charset="0"/>
              <a:buChar char="•"/>
            </a:pPr>
            <a:r>
              <a:rPr lang="en-GB" sz="1200"/>
              <a:t>Agile Advisory &amp; Coaching</a:t>
            </a:r>
          </a:p>
          <a:p>
            <a:pPr marL="152396" indent="-152396">
              <a:buClr>
                <a:schemeClr val="tx1">
                  <a:lumMod val="65000"/>
                  <a:lumOff val="35000"/>
                </a:schemeClr>
              </a:buClr>
              <a:buSzPct val="110000"/>
              <a:buFont typeface="Arial" panose="020B0604020202020204" pitchFamily="34" charset="0"/>
              <a:buChar char="•"/>
            </a:pPr>
            <a:r>
              <a:rPr lang="de-CH" sz="1200"/>
              <a:t>Agile </a:t>
            </a:r>
            <a:r>
              <a:rPr lang="de-CH" sz="1200" err="1"/>
              <a:t>Delivery</a:t>
            </a:r>
            <a:r>
              <a:rPr lang="de-CH" sz="1200"/>
              <a:t> Management</a:t>
            </a:r>
          </a:p>
          <a:p>
            <a:pPr marL="152396" indent="-152396">
              <a:buClr>
                <a:schemeClr val="tx1">
                  <a:lumMod val="65000"/>
                  <a:lumOff val="35000"/>
                </a:schemeClr>
              </a:buClr>
              <a:buSzPct val="110000"/>
              <a:buFont typeface="Arial" panose="020B0604020202020204" pitchFamily="34" charset="0"/>
              <a:buChar char="•"/>
            </a:pPr>
            <a:r>
              <a:rPr lang="de-CH" sz="1200"/>
              <a:t>Executive Coaching</a:t>
            </a:r>
          </a:p>
          <a:p>
            <a:pPr marL="152396" indent="-152396">
              <a:buClr>
                <a:schemeClr val="tx1">
                  <a:lumMod val="65000"/>
                  <a:lumOff val="35000"/>
                </a:schemeClr>
              </a:buClr>
              <a:buSzPct val="110000"/>
              <a:buFont typeface="Arial" panose="020B0604020202020204" pitchFamily="34" charset="0"/>
              <a:buChar char="•"/>
            </a:pPr>
            <a:r>
              <a:rPr lang="de-CH" sz="1200" err="1"/>
              <a:t>Organizational</a:t>
            </a:r>
            <a:r>
              <a:rPr lang="de-CH" sz="1200"/>
              <a:t> Transformation</a:t>
            </a:r>
          </a:p>
          <a:p>
            <a:pPr marL="152396" indent="-152396">
              <a:buClr>
                <a:schemeClr val="tx1">
                  <a:lumMod val="65000"/>
                  <a:lumOff val="35000"/>
                </a:schemeClr>
              </a:buClr>
              <a:buSzPct val="110000"/>
              <a:buFont typeface="Arial" panose="020B0604020202020204" pitchFamily="34" charset="0"/>
              <a:buChar char="•"/>
            </a:pPr>
            <a:r>
              <a:rPr lang="de-CH" sz="1200" err="1"/>
              <a:t>Product</a:t>
            </a:r>
            <a:r>
              <a:rPr lang="de-CH" sz="1200"/>
              <a:t> Management</a:t>
            </a:r>
            <a:endParaRPr lang="en-GB" sz="1200"/>
          </a:p>
        </p:txBody>
      </p:sp>
      <p:sp>
        <p:nvSpPr>
          <p:cNvPr id="15" name="Rectangle 14">
            <a:extLst>
              <a:ext uri="{FF2B5EF4-FFF2-40B4-BE49-F238E27FC236}">
                <a16:creationId xmlns:a16="http://schemas.microsoft.com/office/drawing/2014/main" id="{F1D94831-8135-464D-AF4B-EA5F7EF3B6A3}"/>
              </a:ext>
            </a:extLst>
          </p:cNvPr>
          <p:cNvSpPr/>
          <p:nvPr/>
        </p:nvSpPr>
        <p:spPr>
          <a:xfrm>
            <a:off x="5300574" y="4912677"/>
            <a:ext cx="1825940" cy="1538883"/>
          </a:xfrm>
          <a:prstGeom prst="rect">
            <a:avLst/>
          </a:prstGeom>
        </p:spPr>
        <p:txBody>
          <a:bodyPr wrap="square">
            <a:spAutoFit/>
          </a:bodyPr>
          <a:lstStyle/>
          <a:p>
            <a:pPr>
              <a:buClr>
                <a:srgbClr val="CBCFD0"/>
              </a:buClr>
              <a:buSzPct val="110000"/>
            </a:pPr>
            <a:r>
              <a:rPr lang="de-DE" sz="1200" b="1">
                <a:ea typeface="IBM Plex Sans" charset="0"/>
                <a:cs typeface="Avenir Next Condensed Regular"/>
              </a:rPr>
              <a:t>CERTIFICATIONS</a:t>
            </a:r>
          </a:p>
          <a:p>
            <a:pPr>
              <a:buClr>
                <a:srgbClr val="CBCFD0"/>
              </a:buClr>
              <a:buSzPct val="110000"/>
            </a:pPr>
            <a:endParaRPr lang="en-GB" sz="800"/>
          </a:p>
          <a:p>
            <a:pPr marL="152396" indent="-152396">
              <a:buClr>
                <a:schemeClr val="tx1">
                  <a:lumMod val="65000"/>
                  <a:lumOff val="35000"/>
                </a:schemeClr>
              </a:buClr>
              <a:buSzPct val="110000"/>
              <a:buFont typeface="Arial" panose="020B0604020202020204" pitchFamily="34" charset="0"/>
              <a:buChar char="•"/>
            </a:pPr>
            <a:r>
              <a:rPr lang="en-GB" sz="1200" err="1"/>
              <a:t>SAFe</a:t>
            </a:r>
            <a:r>
              <a:rPr lang="en-GB" sz="1200"/>
              <a:t> SPC</a:t>
            </a:r>
          </a:p>
          <a:p>
            <a:pPr marL="152396" indent="-152396">
              <a:buClr>
                <a:schemeClr val="tx1">
                  <a:lumMod val="65000"/>
                  <a:lumOff val="35000"/>
                </a:schemeClr>
              </a:buClr>
              <a:buSzPct val="110000"/>
              <a:buFont typeface="Arial" panose="020B0604020202020204" pitchFamily="34" charset="0"/>
              <a:buChar char="•"/>
            </a:pPr>
            <a:r>
              <a:rPr lang="de-CH" sz="1200"/>
              <a:t>PMP</a:t>
            </a:r>
          </a:p>
          <a:p>
            <a:pPr marL="152396" indent="-152396">
              <a:buClr>
                <a:schemeClr val="tx1">
                  <a:lumMod val="65000"/>
                  <a:lumOff val="35000"/>
                </a:schemeClr>
              </a:buClr>
              <a:buSzPct val="110000"/>
              <a:buFont typeface="Arial" panose="020B0604020202020204" pitchFamily="34" charset="0"/>
              <a:buChar char="•"/>
            </a:pPr>
            <a:r>
              <a:rPr lang="de-CH" sz="1200"/>
              <a:t>CSM</a:t>
            </a:r>
          </a:p>
          <a:p>
            <a:pPr marL="152396" indent="-152396">
              <a:buClr>
                <a:schemeClr val="tx1">
                  <a:lumMod val="65000"/>
                  <a:lumOff val="35000"/>
                </a:schemeClr>
              </a:buClr>
              <a:buSzPct val="110000"/>
              <a:buFont typeface="Arial" panose="020B0604020202020204" pitchFamily="34" charset="0"/>
              <a:buChar char="•"/>
            </a:pPr>
            <a:r>
              <a:rPr lang="de-CH" sz="1200"/>
              <a:t>CSPO</a:t>
            </a:r>
          </a:p>
          <a:p>
            <a:pPr marL="152396" indent="-152396">
              <a:buClr>
                <a:schemeClr val="tx1">
                  <a:lumMod val="65000"/>
                  <a:lumOff val="35000"/>
                </a:schemeClr>
              </a:buClr>
              <a:buSzPct val="110000"/>
              <a:buFont typeface="Arial" panose="020B0604020202020204" pitchFamily="34" charset="0"/>
              <a:buChar char="•"/>
            </a:pPr>
            <a:r>
              <a:rPr lang="de-CH" sz="1200"/>
              <a:t>CTI Co-</a:t>
            </a:r>
            <a:r>
              <a:rPr lang="de-CH" sz="1200" err="1"/>
              <a:t>Active</a:t>
            </a:r>
            <a:r>
              <a:rPr lang="de-CH" sz="1200"/>
              <a:t> Coach</a:t>
            </a:r>
          </a:p>
          <a:p>
            <a:pPr marL="152396" indent="-152396">
              <a:buClr>
                <a:schemeClr val="tx1">
                  <a:lumMod val="65000"/>
                  <a:lumOff val="35000"/>
                </a:schemeClr>
              </a:buClr>
              <a:buSzPct val="110000"/>
              <a:buFont typeface="Arial" panose="020B0604020202020204" pitchFamily="34" charset="0"/>
              <a:buChar char="•"/>
            </a:pPr>
            <a:r>
              <a:rPr lang="de-CH" sz="1200"/>
              <a:t>PMI-ACP</a:t>
            </a:r>
            <a:endParaRPr lang="en-GB" sz="1200"/>
          </a:p>
        </p:txBody>
      </p:sp>
    </p:spTree>
    <p:extLst>
      <p:ext uri="{BB962C8B-B14F-4D97-AF65-F5344CB8AC3E}">
        <p14:creationId xmlns:p14="http://schemas.microsoft.com/office/powerpoint/2010/main" val="2226760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AEB1D4-8B58-BD4A-A43F-8009BE595F46}"/>
              </a:ext>
            </a:extLst>
          </p:cNvPr>
          <p:cNvPicPr>
            <a:picLocks noChangeAspect="1"/>
          </p:cNvPicPr>
          <p:nvPr/>
        </p:nvPicPr>
        <p:blipFill>
          <a:blip r:embed="rId3"/>
          <a:stretch>
            <a:fillRect/>
          </a:stretch>
        </p:blipFill>
        <p:spPr>
          <a:xfrm>
            <a:off x="0" y="0"/>
            <a:ext cx="12192000" cy="8129587"/>
          </a:xfrm>
          <a:prstGeom prst="rect">
            <a:avLst/>
          </a:prstGeom>
        </p:spPr>
      </p:pic>
      <p:sp>
        <p:nvSpPr>
          <p:cNvPr id="13" name="Rectangle 12">
            <a:extLst>
              <a:ext uri="{FF2B5EF4-FFF2-40B4-BE49-F238E27FC236}">
                <a16:creationId xmlns:a16="http://schemas.microsoft.com/office/drawing/2014/main" id="{60135A88-AE44-354F-AE4C-289780AB0D59}"/>
              </a:ext>
            </a:extLst>
          </p:cNvPr>
          <p:cNvSpPr/>
          <p:nvPr/>
        </p:nvSpPr>
        <p:spPr>
          <a:xfrm>
            <a:off x="0" y="33560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0819B0-3D0C-0A45-9783-5BEA7596003E}"/>
              </a:ext>
            </a:extLst>
          </p:cNvPr>
          <p:cNvSpPr txBox="1"/>
          <p:nvPr/>
        </p:nvSpPr>
        <p:spPr>
          <a:xfrm>
            <a:off x="363415" y="581711"/>
            <a:ext cx="11465169" cy="1323439"/>
          </a:xfrm>
          <a:prstGeom prst="rect">
            <a:avLst/>
          </a:prstGeom>
          <a:noFill/>
        </p:spPr>
        <p:txBody>
          <a:bodyPr wrap="square" rtlCol="0">
            <a:spAutoFit/>
          </a:bodyPr>
          <a:lstStyle/>
          <a:p>
            <a:r>
              <a:rPr lang="en-US" sz="4800" b="1">
                <a:solidFill>
                  <a:schemeClr val="bg1">
                    <a:lumMod val="95000"/>
                  </a:schemeClr>
                </a:solidFill>
                <a:latin typeface="Avenir Next" panose="020B0503020202020204" pitchFamily="34" charset="0"/>
              </a:rPr>
              <a:t>Types of Games</a:t>
            </a:r>
          </a:p>
          <a:p>
            <a:r>
              <a:rPr lang="en-US" sz="3200">
                <a:solidFill>
                  <a:schemeClr val="bg1">
                    <a:lumMod val="95000"/>
                  </a:schemeClr>
                </a:solidFill>
                <a:latin typeface="Avenir Next" panose="020B0503020202020204" pitchFamily="34" charset="0"/>
              </a:rPr>
              <a:t>Video (3-mins)</a:t>
            </a:r>
          </a:p>
        </p:txBody>
      </p:sp>
    </p:spTree>
    <p:extLst>
      <p:ext uri="{BB962C8B-B14F-4D97-AF65-F5344CB8AC3E}">
        <p14:creationId xmlns:p14="http://schemas.microsoft.com/office/powerpoint/2010/main" val="2799113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04C9632-098F-D443-B120-FD99D0430736}"/>
              </a:ext>
            </a:extLst>
          </p:cNvPr>
          <p:cNvSpPr/>
          <p:nvPr/>
        </p:nvSpPr>
        <p:spPr>
          <a:xfrm>
            <a:off x="5932450" y="5704180"/>
            <a:ext cx="2057400" cy="6469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b="1">
              <a:latin typeface="Avenir Next" panose="020B0503020202020204" pitchFamily="34" charset="0"/>
            </a:endParaRPr>
          </a:p>
        </p:txBody>
      </p:sp>
      <p:sp>
        <p:nvSpPr>
          <p:cNvPr id="23" name="Content Placeholder 2">
            <a:extLst>
              <a:ext uri="{FF2B5EF4-FFF2-40B4-BE49-F238E27FC236}">
                <a16:creationId xmlns:a16="http://schemas.microsoft.com/office/drawing/2014/main" id="{D99FBAFF-02CB-694A-9E37-03F6275A68A6}"/>
              </a:ext>
            </a:extLst>
          </p:cNvPr>
          <p:cNvSpPr txBox="1">
            <a:spLocks/>
          </p:cNvSpPr>
          <p:nvPr/>
        </p:nvSpPr>
        <p:spPr>
          <a:xfrm>
            <a:off x="421638" y="7091862"/>
            <a:ext cx="12134850" cy="433810"/>
          </a:xfrm>
          <a:prstGeom prst="rect">
            <a:avLst/>
          </a:prstGeom>
        </p:spPr>
        <p:txBody>
          <a:bodyPr anchor="t"/>
          <a:lstStyle>
            <a:lvl1pPr marL="228600" indent="-228600" algn="l" defTabSz="914400" rtl="0" eaLnBrk="1" latinLnBrk="0" hangingPunct="1">
              <a:lnSpc>
                <a:spcPct val="130000"/>
              </a:lnSpc>
              <a:spcBef>
                <a:spcPts val="1000"/>
              </a:spcBef>
              <a:buClr>
                <a:srgbClr val="EB4B1C"/>
              </a:buClr>
              <a:buFont typeface="Wingdings" pitchFamily="2" charset="2"/>
              <a:buChar char="§"/>
              <a:defRPr sz="1800" kern="1200">
                <a:solidFill>
                  <a:srgbClr val="393836"/>
                </a:solidFill>
                <a:latin typeface="+mn-lt"/>
                <a:ea typeface="+mn-ea"/>
                <a:cs typeface="+mn-cs"/>
              </a:defRPr>
            </a:lvl1pPr>
            <a:lvl2pPr marL="685800" indent="-228600" algn="l" defTabSz="914400" rtl="0" eaLnBrk="1" latinLnBrk="0" hangingPunct="1">
              <a:lnSpc>
                <a:spcPct val="130000"/>
              </a:lnSpc>
              <a:spcBef>
                <a:spcPts val="500"/>
              </a:spcBef>
              <a:buClr>
                <a:srgbClr val="EB4B1C"/>
              </a:buClr>
              <a:buFont typeface="Wingdings" pitchFamily="2" charset="2"/>
              <a:buChar char="§"/>
              <a:defRPr sz="1600" kern="1200">
                <a:solidFill>
                  <a:srgbClr val="393836"/>
                </a:solidFill>
                <a:latin typeface="+mn-lt"/>
                <a:ea typeface="+mn-ea"/>
                <a:cs typeface="+mn-cs"/>
              </a:defRPr>
            </a:lvl2pPr>
            <a:lvl3pPr marL="1143000" indent="-228600" algn="l" defTabSz="914400" rtl="0" eaLnBrk="1" latinLnBrk="0" hangingPunct="1">
              <a:lnSpc>
                <a:spcPct val="130000"/>
              </a:lnSpc>
              <a:spcBef>
                <a:spcPts val="500"/>
              </a:spcBef>
              <a:buClr>
                <a:srgbClr val="EB4B1C"/>
              </a:buClr>
              <a:buFont typeface="Wingdings" pitchFamily="2" charset="2"/>
              <a:buChar char="§"/>
              <a:defRPr sz="1400" kern="1200">
                <a:solidFill>
                  <a:srgbClr val="393836"/>
                </a:solidFill>
                <a:latin typeface="+mn-lt"/>
                <a:ea typeface="+mn-ea"/>
                <a:cs typeface="+mn-cs"/>
              </a:defRPr>
            </a:lvl3pPr>
            <a:lvl4pPr marL="1600200" indent="-228600" algn="l" defTabSz="914400" rtl="0" eaLnBrk="1" latinLnBrk="0" hangingPunct="1">
              <a:lnSpc>
                <a:spcPct val="130000"/>
              </a:lnSpc>
              <a:spcBef>
                <a:spcPts val="500"/>
              </a:spcBef>
              <a:buClr>
                <a:srgbClr val="EB4B1C"/>
              </a:buClr>
              <a:buFont typeface="Wingdings" pitchFamily="2" charset="2"/>
              <a:buChar char="§"/>
              <a:defRPr sz="1200" kern="1200">
                <a:solidFill>
                  <a:srgbClr val="393836"/>
                </a:solidFill>
                <a:latin typeface="+mn-lt"/>
                <a:ea typeface="+mn-ea"/>
                <a:cs typeface="+mn-cs"/>
              </a:defRPr>
            </a:lvl4pPr>
            <a:lvl5pPr marL="2057400" indent="-228600" algn="l" defTabSz="914400" rtl="0" eaLnBrk="1" latinLnBrk="0" hangingPunct="1">
              <a:lnSpc>
                <a:spcPct val="130000"/>
              </a:lnSpc>
              <a:spcBef>
                <a:spcPts val="500"/>
              </a:spcBef>
              <a:buClr>
                <a:srgbClr val="EB4B1C"/>
              </a:buClr>
              <a:buFont typeface="Wingdings" pitchFamily="2" charset="2"/>
              <a:buChar char="§"/>
              <a:defRPr sz="1100" kern="1200">
                <a:solidFill>
                  <a:srgbClr val="39383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960"/>
              <a:t>**Workshop can be hosted onsite or remotely</a:t>
            </a:r>
          </a:p>
          <a:p>
            <a:pPr marL="0" indent="0">
              <a:buNone/>
            </a:pPr>
            <a:endParaRPr lang="en-US" sz="960"/>
          </a:p>
        </p:txBody>
      </p:sp>
      <p:sp>
        <p:nvSpPr>
          <p:cNvPr id="41" name="Oval 40">
            <a:extLst>
              <a:ext uri="{FF2B5EF4-FFF2-40B4-BE49-F238E27FC236}">
                <a16:creationId xmlns:a16="http://schemas.microsoft.com/office/drawing/2014/main" id="{522BFACC-5775-5741-B07A-BA8CB348FBC8}"/>
              </a:ext>
            </a:extLst>
          </p:cNvPr>
          <p:cNvSpPr/>
          <p:nvPr/>
        </p:nvSpPr>
        <p:spPr>
          <a:xfrm>
            <a:off x="2752538" y="8026010"/>
            <a:ext cx="368300" cy="360910"/>
          </a:xfrm>
          <a:prstGeom prst="ellipse">
            <a:avLst/>
          </a:prstGeom>
          <a:solidFill>
            <a:srgbClr val="A31A51"/>
          </a:solidFill>
          <a:ln>
            <a:solidFill>
              <a:srgbClr val="A31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a:t>c</a:t>
            </a:r>
          </a:p>
        </p:txBody>
      </p:sp>
      <p:sp>
        <p:nvSpPr>
          <p:cNvPr id="24" name="Title 1">
            <a:extLst>
              <a:ext uri="{FF2B5EF4-FFF2-40B4-BE49-F238E27FC236}">
                <a16:creationId xmlns:a16="http://schemas.microsoft.com/office/drawing/2014/main" id="{E3734BDE-5F98-7F4E-9158-2543535E260A}"/>
              </a:ext>
            </a:extLst>
          </p:cNvPr>
          <p:cNvSpPr txBox="1">
            <a:spLocks/>
          </p:cNvSpPr>
          <p:nvPr/>
        </p:nvSpPr>
        <p:spPr>
          <a:xfrm>
            <a:off x="421640" y="515471"/>
            <a:ext cx="4889951" cy="10421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r>
              <a:rPr lang="en-US" sz="3333" b="1">
                <a:solidFill>
                  <a:schemeClr val="tx1"/>
                </a:solidFill>
                <a:latin typeface="Avenir Next" panose="020B0503020202020204" pitchFamily="34" charset="0"/>
              </a:rPr>
              <a:t>ADAPTIVE BUSINESS</a:t>
            </a:r>
          </a:p>
          <a:p>
            <a:r>
              <a:rPr lang="en-US" sz="3333" b="1">
                <a:solidFill>
                  <a:schemeClr val="tx1"/>
                </a:solidFill>
                <a:latin typeface="Avenir Next" panose="020B0503020202020204" pitchFamily="34" charset="0"/>
              </a:rPr>
              <a:t>STRATEGY</a:t>
            </a:r>
          </a:p>
          <a:p>
            <a:endParaRPr lang="en-US" sz="1083" b="1">
              <a:solidFill>
                <a:schemeClr val="tx1"/>
              </a:solidFill>
              <a:latin typeface="Avenir Next" panose="020B0503020202020204" pitchFamily="34" charset="0"/>
            </a:endParaRPr>
          </a:p>
          <a:p>
            <a:endParaRPr lang="en-US" sz="667" b="1">
              <a:solidFill>
                <a:schemeClr val="tx1"/>
              </a:solidFill>
              <a:latin typeface="Open Sans"/>
            </a:endParaRPr>
          </a:p>
        </p:txBody>
      </p:sp>
      <p:sp>
        <p:nvSpPr>
          <p:cNvPr id="33" name="Rectangle 32">
            <a:extLst>
              <a:ext uri="{FF2B5EF4-FFF2-40B4-BE49-F238E27FC236}">
                <a16:creationId xmlns:a16="http://schemas.microsoft.com/office/drawing/2014/main" id="{5CC52F13-7528-4D48-BF5B-E43D9EC266C4}"/>
              </a:ext>
            </a:extLst>
          </p:cNvPr>
          <p:cNvSpPr/>
          <p:nvPr/>
        </p:nvSpPr>
        <p:spPr>
          <a:xfrm>
            <a:off x="5920030" y="1586933"/>
            <a:ext cx="2057400" cy="20574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latin typeface="Avenir Next" panose="020B0503020202020204" pitchFamily="34" charset="0"/>
              </a:rPr>
              <a:t>4</a:t>
            </a:r>
          </a:p>
          <a:p>
            <a:pPr algn="ctr"/>
            <a:r>
              <a:rPr lang="en-US" sz="1667" b="1">
                <a:latin typeface="Avenir Next" panose="020B0503020202020204" pitchFamily="34" charset="0"/>
              </a:rPr>
              <a:t>Growth</a:t>
            </a:r>
          </a:p>
        </p:txBody>
      </p:sp>
      <p:sp>
        <p:nvSpPr>
          <p:cNvPr id="34" name="Rectangle 33">
            <a:extLst>
              <a:ext uri="{FF2B5EF4-FFF2-40B4-BE49-F238E27FC236}">
                <a16:creationId xmlns:a16="http://schemas.microsoft.com/office/drawing/2014/main" id="{DE2F11FA-B448-3545-9A6F-E0D873741B8C}"/>
              </a:ext>
            </a:extLst>
          </p:cNvPr>
          <p:cNvSpPr/>
          <p:nvPr/>
        </p:nvSpPr>
        <p:spPr>
          <a:xfrm>
            <a:off x="7977430" y="1586933"/>
            <a:ext cx="2057400" cy="2057400"/>
          </a:xfrm>
          <a:prstGeom prst="rect">
            <a:avLst/>
          </a:prstGeom>
          <a:solidFill>
            <a:schemeClr val="tx1">
              <a:alpha val="9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latin typeface="Avenir Next" panose="020B0503020202020204" pitchFamily="34" charset="0"/>
              </a:rPr>
              <a:t>1</a:t>
            </a:r>
          </a:p>
          <a:p>
            <a:pPr algn="ctr"/>
            <a:r>
              <a:rPr lang="en-US" sz="1667" b="1">
                <a:latin typeface="Avenir Next" panose="020B0503020202020204" pitchFamily="34" charset="0"/>
              </a:rPr>
              <a:t>Performance</a:t>
            </a:r>
          </a:p>
        </p:txBody>
      </p:sp>
      <p:sp>
        <p:nvSpPr>
          <p:cNvPr id="35" name="Rectangle 34">
            <a:extLst>
              <a:ext uri="{FF2B5EF4-FFF2-40B4-BE49-F238E27FC236}">
                <a16:creationId xmlns:a16="http://schemas.microsoft.com/office/drawing/2014/main" id="{F14C618B-345F-3241-97D0-F97BA3F5F049}"/>
              </a:ext>
            </a:extLst>
          </p:cNvPr>
          <p:cNvSpPr/>
          <p:nvPr/>
        </p:nvSpPr>
        <p:spPr>
          <a:xfrm>
            <a:off x="5920030" y="3644333"/>
            <a:ext cx="2057400" cy="2057400"/>
          </a:xfrm>
          <a:prstGeom prst="rect">
            <a:avLst/>
          </a:prstGeom>
          <a:solidFill>
            <a:schemeClr val="tx1">
              <a:alpha val="4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latin typeface="Avenir Next" panose="020B0503020202020204" pitchFamily="34" charset="0"/>
              </a:rPr>
              <a:t>3</a:t>
            </a:r>
          </a:p>
          <a:p>
            <a:pPr algn="ctr"/>
            <a:r>
              <a:rPr lang="en-US" sz="1667" b="1">
                <a:latin typeface="Avenir Next" panose="020B0503020202020204" pitchFamily="34" charset="0"/>
              </a:rPr>
              <a:t>Incubation</a:t>
            </a:r>
          </a:p>
        </p:txBody>
      </p:sp>
      <p:sp>
        <p:nvSpPr>
          <p:cNvPr id="36" name="Rectangle 35">
            <a:extLst>
              <a:ext uri="{FF2B5EF4-FFF2-40B4-BE49-F238E27FC236}">
                <a16:creationId xmlns:a16="http://schemas.microsoft.com/office/drawing/2014/main" id="{D1A6D6C5-62C8-6A45-9B7E-A1C7AE09133E}"/>
              </a:ext>
            </a:extLst>
          </p:cNvPr>
          <p:cNvSpPr/>
          <p:nvPr/>
        </p:nvSpPr>
        <p:spPr>
          <a:xfrm>
            <a:off x="7977430" y="3644333"/>
            <a:ext cx="2057400" cy="2057400"/>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latin typeface="Avenir Next" panose="020B0503020202020204" pitchFamily="34" charset="0"/>
              </a:rPr>
              <a:t>2</a:t>
            </a:r>
          </a:p>
          <a:p>
            <a:pPr algn="ctr"/>
            <a:r>
              <a:rPr lang="en-US" sz="1667" b="1">
                <a:latin typeface="Avenir Next" panose="020B0503020202020204" pitchFamily="34" charset="0"/>
              </a:rPr>
              <a:t>Productivity</a:t>
            </a:r>
          </a:p>
        </p:txBody>
      </p:sp>
      <p:sp>
        <p:nvSpPr>
          <p:cNvPr id="37" name="Text Box 115">
            <a:extLst>
              <a:ext uri="{FF2B5EF4-FFF2-40B4-BE49-F238E27FC236}">
                <a16:creationId xmlns:a16="http://schemas.microsoft.com/office/drawing/2014/main" id="{10A77591-4408-D143-BE34-BAA8D82A91A3}"/>
              </a:ext>
            </a:extLst>
          </p:cNvPr>
          <p:cNvSpPr txBox="1">
            <a:spLocks noChangeArrowheads="1"/>
          </p:cNvSpPr>
          <p:nvPr/>
        </p:nvSpPr>
        <p:spPr bwMode="auto">
          <a:xfrm>
            <a:off x="9664764" y="6485118"/>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ct val="50000"/>
              </a:spcBef>
            </a:pPr>
            <a:fld id="{03C7D0F0-10D5-4191-B6F4-99306F468FEF}" type="datetime4">
              <a:rPr lang="en-US" sz="917">
                <a:solidFill>
                  <a:schemeClr val="bg1"/>
                </a:solidFill>
              </a:rPr>
              <a:pPr algn="r" defTabSz="683893">
                <a:spcBef>
                  <a:spcPct val="50000"/>
                </a:spcBef>
              </a:pPr>
              <a:t>October 20, 2020</a:t>
            </a:fld>
            <a:endParaRPr lang="en-US" sz="917">
              <a:solidFill>
                <a:schemeClr val="bg1"/>
              </a:solidFill>
            </a:endParaRPr>
          </a:p>
        </p:txBody>
      </p:sp>
      <p:pic>
        <p:nvPicPr>
          <p:cNvPr id="40" name="Graphic 20">
            <a:extLst>
              <a:ext uri="{FF2B5EF4-FFF2-40B4-BE49-F238E27FC236}">
                <a16:creationId xmlns:a16="http://schemas.microsoft.com/office/drawing/2014/main" id="{9E4BCCAC-3661-814A-A4DD-6EA006A4906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60581" y="6309984"/>
            <a:ext cx="619598" cy="310893"/>
          </a:xfrm>
          <a:prstGeom prst="rect">
            <a:avLst/>
          </a:prstGeom>
        </p:spPr>
      </p:pic>
      <p:sp>
        <p:nvSpPr>
          <p:cNvPr id="43" name="TextBox 42">
            <a:extLst>
              <a:ext uri="{FF2B5EF4-FFF2-40B4-BE49-F238E27FC236}">
                <a16:creationId xmlns:a16="http://schemas.microsoft.com/office/drawing/2014/main" id="{D7C156C8-D674-4C44-8A32-223B9948B7EA}"/>
              </a:ext>
            </a:extLst>
          </p:cNvPr>
          <p:cNvSpPr txBox="1"/>
          <p:nvPr/>
        </p:nvSpPr>
        <p:spPr>
          <a:xfrm>
            <a:off x="7977429" y="976249"/>
            <a:ext cx="2057400" cy="605422"/>
          </a:xfrm>
          <a:prstGeom prst="rect">
            <a:avLst/>
          </a:prstGeom>
          <a:noFill/>
        </p:spPr>
        <p:txBody>
          <a:bodyPr wrap="square" rtlCol="0">
            <a:spAutoFit/>
          </a:bodyPr>
          <a:lstStyle/>
          <a:p>
            <a:pPr algn="ctr"/>
            <a:r>
              <a:rPr lang="en-US" sz="1667" b="1">
                <a:solidFill>
                  <a:srgbClr val="6F2C91"/>
                </a:solidFill>
                <a:latin typeface="Avenir Next" panose="020B0503020202020204" pitchFamily="34" charset="0"/>
              </a:rPr>
              <a:t>Defend </a:t>
            </a:r>
          </a:p>
          <a:p>
            <a:pPr algn="ctr"/>
            <a:r>
              <a:rPr lang="en-US" sz="1667" b="1">
                <a:solidFill>
                  <a:srgbClr val="6F2C91"/>
                </a:solidFill>
                <a:latin typeface="Avenir Next" panose="020B0503020202020204" pitchFamily="34" charset="0"/>
              </a:rPr>
              <a:t>Market Share</a:t>
            </a:r>
          </a:p>
        </p:txBody>
      </p:sp>
      <p:sp>
        <p:nvSpPr>
          <p:cNvPr id="44" name="TextBox 43">
            <a:extLst>
              <a:ext uri="{FF2B5EF4-FFF2-40B4-BE49-F238E27FC236}">
                <a16:creationId xmlns:a16="http://schemas.microsoft.com/office/drawing/2014/main" id="{FB7F365B-96CA-8643-A958-FBDC4FC931B5}"/>
              </a:ext>
            </a:extLst>
          </p:cNvPr>
          <p:cNvSpPr txBox="1"/>
          <p:nvPr/>
        </p:nvSpPr>
        <p:spPr>
          <a:xfrm>
            <a:off x="5954500" y="5717314"/>
            <a:ext cx="2057400" cy="605422"/>
          </a:xfrm>
          <a:prstGeom prst="rect">
            <a:avLst/>
          </a:prstGeom>
          <a:noFill/>
        </p:spPr>
        <p:txBody>
          <a:bodyPr wrap="square" rtlCol="0">
            <a:spAutoFit/>
          </a:bodyPr>
          <a:lstStyle/>
          <a:p>
            <a:pPr algn="ctr"/>
            <a:r>
              <a:rPr lang="en-US" sz="1667" b="1">
                <a:solidFill>
                  <a:schemeClr val="bg1"/>
                </a:solidFill>
                <a:latin typeface="Avenir Next" panose="020B0503020202020204" pitchFamily="34" charset="0"/>
              </a:rPr>
              <a:t>Create </a:t>
            </a:r>
          </a:p>
          <a:p>
            <a:pPr algn="ctr"/>
            <a:r>
              <a:rPr lang="en-US" sz="1667" b="1">
                <a:solidFill>
                  <a:schemeClr val="bg1"/>
                </a:solidFill>
                <a:latin typeface="Avenir Next" panose="020B0503020202020204" pitchFamily="34" charset="0"/>
              </a:rPr>
              <a:t>Disruptive Idea</a:t>
            </a:r>
          </a:p>
        </p:txBody>
      </p:sp>
      <p:sp>
        <p:nvSpPr>
          <p:cNvPr id="45" name="TextBox 44">
            <a:extLst>
              <a:ext uri="{FF2B5EF4-FFF2-40B4-BE49-F238E27FC236}">
                <a16:creationId xmlns:a16="http://schemas.microsoft.com/office/drawing/2014/main" id="{7375ED7D-A4B3-7A49-9F63-D8AC79330FAA}"/>
              </a:ext>
            </a:extLst>
          </p:cNvPr>
          <p:cNvSpPr txBox="1"/>
          <p:nvPr/>
        </p:nvSpPr>
        <p:spPr>
          <a:xfrm>
            <a:off x="8011900" y="5717314"/>
            <a:ext cx="2057400" cy="605422"/>
          </a:xfrm>
          <a:prstGeom prst="rect">
            <a:avLst/>
          </a:prstGeom>
          <a:noFill/>
        </p:spPr>
        <p:txBody>
          <a:bodyPr wrap="square" rtlCol="0">
            <a:spAutoFit/>
          </a:bodyPr>
          <a:lstStyle/>
          <a:p>
            <a:pPr algn="ctr"/>
            <a:r>
              <a:rPr lang="en-US" sz="1667" b="1">
                <a:solidFill>
                  <a:srgbClr val="6F2C91"/>
                </a:solidFill>
                <a:latin typeface="Avenir Next" panose="020B0503020202020204" pitchFamily="34" charset="0"/>
              </a:rPr>
              <a:t>Optimize </a:t>
            </a:r>
          </a:p>
          <a:p>
            <a:pPr algn="ctr"/>
            <a:r>
              <a:rPr lang="en-US" sz="1667" b="1">
                <a:solidFill>
                  <a:srgbClr val="6F2C91"/>
                </a:solidFill>
                <a:latin typeface="Avenir Next" panose="020B0503020202020204" pitchFamily="34" charset="0"/>
              </a:rPr>
              <a:t>(More With Less)</a:t>
            </a:r>
          </a:p>
        </p:txBody>
      </p:sp>
      <p:sp>
        <p:nvSpPr>
          <p:cNvPr id="46" name="Freeform 9">
            <a:extLst>
              <a:ext uri="{FF2B5EF4-FFF2-40B4-BE49-F238E27FC236}">
                <a16:creationId xmlns:a16="http://schemas.microsoft.com/office/drawing/2014/main" id="{39B8EED0-095F-E94B-805E-324CAEDF99A6}"/>
              </a:ext>
            </a:extLst>
          </p:cNvPr>
          <p:cNvSpPr>
            <a:spLocks noChangeAspect="1"/>
          </p:cNvSpPr>
          <p:nvPr/>
        </p:nvSpPr>
        <p:spPr bwMode="black">
          <a:xfrm>
            <a:off x="354025" y="12914"/>
            <a:ext cx="485466" cy="413290"/>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7030A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48" name="Rectangle 47">
            <a:extLst>
              <a:ext uri="{FF2B5EF4-FFF2-40B4-BE49-F238E27FC236}">
                <a16:creationId xmlns:a16="http://schemas.microsoft.com/office/drawing/2014/main" id="{A46510FE-0696-764B-9450-F9557387519F}"/>
              </a:ext>
            </a:extLst>
          </p:cNvPr>
          <p:cNvSpPr/>
          <p:nvPr/>
        </p:nvSpPr>
        <p:spPr>
          <a:xfrm>
            <a:off x="5920029" y="970784"/>
            <a:ext cx="2057400" cy="6469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b="1">
              <a:latin typeface="Avenir Next" panose="020B0503020202020204" pitchFamily="34" charset="0"/>
            </a:endParaRPr>
          </a:p>
        </p:txBody>
      </p:sp>
      <p:sp>
        <p:nvSpPr>
          <p:cNvPr id="49" name="TextBox 48">
            <a:extLst>
              <a:ext uri="{FF2B5EF4-FFF2-40B4-BE49-F238E27FC236}">
                <a16:creationId xmlns:a16="http://schemas.microsoft.com/office/drawing/2014/main" id="{917B1AFC-B673-204E-B617-E0E8923AED98}"/>
              </a:ext>
            </a:extLst>
          </p:cNvPr>
          <p:cNvSpPr txBox="1"/>
          <p:nvPr/>
        </p:nvSpPr>
        <p:spPr>
          <a:xfrm>
            <a:off x="5907607" y="1007393"/>
            <a:ext cx="2057400" cy="605422"/>
          </a:xfrm>
          <a:prstGeom prst="rect">
            <a:avLst/>
          </a:prstGeom>
          <a:noFill/>
        </p:spPr>
        <p:txBody>
          <a:bodyPr wrap="square" rtlCol="0">
            <a:spAutoFit/>
          </a:bodyPr>
          <a:lstStyle/>
          <a:p>
            <a:pPr algn="ctr"/>
            <a:r>
              <a:rPr lang="en-US" sz="1667" b="1">
                <a:solidFill>
                  <a:schemeClr val="bg1"/>
                </a:solidFill>
                <a:latin typeface="Avenir Next" panose="020B0503020202020204" pitchFamily="34" charset="0"/>
              </a:rPr>
              <a:t>Increase</a:t>
            </a:r>
          </a:p>
          <a:p>
            <a:pPr algn="ctr"/>
            <a:r>
              <a:rPr lang="en-US" sz="1667" b="1">
                <a:solidFill>
                  <a:schemeClr val="bg1"/>
                </a:solidFill>
                <a:latin typeface="Avenir Next" panose="020B0503020202020204" pitchFamily="34" charset="0"/>
              </a:rPr>
              <a:t>Market Share</a:t>
            </a:r>
          </a:p>
        </p:txBody>
      </p:sp>
    </p:spTree>
    <p:extLst>
      <p:ext uri="{BB962C8B-B14F-4D97-AF65-F5344CB8AC3E}">
        <p14:creationId xmlns:p14="http://schemas.microsoft.com/office/powerpoint/2010/main" val="1252962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hand&#10;&#10;Description automatically generated">
            <a:extLst>
              <a:ext uri="{FF2B5EF4-FFF2-40B4-BE49-F238E27FC236}">
                <a16:creationId xmlns:a16="http://schemas.microsoft.com/office/drawing/2014/main" id="{4ED45CAD-DD35-5746-81B1-77038CEDD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E32D7E05-7C0B-FB45-B224-6D48435C7092}"/>
              </a:ext>
            </a:extLst>
          </p:cNvPr>
          <p:cNvSpPr/>
          <p:nvPr/>
        </p:nvSpPr>
        <p:spPr>
          <a:xfrm>
            <a:off x="0" y="50705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CC1B00-3868-7849-AB75-3D193AD560FA}"/>
              </a:ext>
            </a:extLst>
          </p:cNvPr>
          <p:cNvSpPr txBox="1"/>
          <p:nvPr/>
        </p:nvSpPr>
        <p:spPr>
          <a:xfrm>
            <a:off x="363415" y="753161"/>
            <a:ext cx="11465169" cy="1323439"/>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The Game of Business</a:t>
            </a:r>
            <a:endParaRPr lang="en-US">
              <a:solidFill>
                <a:schemeClr val="bg1">
                  <a:lumMod val="95000"/>
                </a:schemeClr>
              </a:solidFill>
              <a:latin typeface="Calibri" panose="020F0502020204030204"/>
              <a:cs typeface="Calibri" panose="020F0502020204030204"/>
            </a:endParaRPr>
          </a:p>
          <a:p>
            <a:r>
              <a:rPr lang="en-US" sz="3200">
                <a:solidFill>
                  <a:schemeClr val="bg1">
                    <a:lumMod val="95000"/>
                  </a:schemeClr>
                </a:solidFill>
                <a:latin typeface="Avenir Next"/>
              </a:rPr>
              <a:t>Games and situations (15-mins)</a:t>
            </a:r>
            <a:endParaRPr lang="en-US">
              <a:solidFill>
                <a:schemeClr val="bg1">
                  <a:lumMod val="95000"/>
                </a:schemeClr>
              </a:solidFill>
            </a:endParaRPr>
          </a:p>
        </p:txBody>
      </p:sp>
      <p:sp>
        <p:nvSpPr>
          <p:cNvPr id="11" name="Rectangle 10">
            <a:extLst>
              <a:ext uri="{FF2B5EF4-FFF2-40B4-BE49-F238E27FC236}">
                <a16:creationId xmlns:a16="http://schemas.microsoft.com/office/drawing/2014/main" id="{78E7EF03-A9B0-5640-9B9D-87207EDA37AC}"/>
              </a:ext>
            </a:extLst>
          </p:cNvPr>
          <p:cNvSpPr/>
          <p:nvPr/>
        </p:nvSpPr>
        <p:spPr>
          <a:xfrm>
            <a:off x="10409834" y="6319332"/>
            <a:ext cx="1691635" cy="369332"/>
          </a:xfrm>
          <a:prstGeom prst="rect">
            <a:avLst/>
          </a:prstGeom>
        </p:spPr>
        <p:txBody>
          <a:bodyPr wrap="square" lIns="91440" tIns="45720" rIns="91440" bIns="45720" anchor="t">
            <a:spAutoFit/>
          </a:bodyPr>
          <a:lstStyle/>
          <a:p>
            <a:r>
              <a:rPr lang="en-US" b="1">
                <a:solidFill>
                  <a:schemeClr val="bg1">
                    <a:lumMod val="95000"/>
                  </a:schemeClr>
                </a:solidFill>
                <a:latin typeface="Avenir Next"/>
              </a:rPr>
              <a:t>(Exercise 1.2)</a:t>
            </a:r>
          </a:p>
        </p:txBody>
      </p:sp>
    </p:spTree>
    <p:extLst>
      <p:ext uri="{BB962C8B-B14F-4D97-AF65-F5344CB8AC3E}">
        <p14:creationId xmlns:p14="http://schemas.microsoft.com/office/powerpoint/2010/main" val="540064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Diagram&#10;&#10;Description automatically generated">
            <a:extLst>
              <a:ext uri="{FF2B5EF4-FFF2-40B4-BE49-F238E27FC236}">
                <a16:creationId xmlns:a16="http://schemas.microsoft.com/office/drawing/2014/main" id="{CA18B066-94C2-45C0-9E3F-D51386B77A36}"/>
              </a:ext>
            </a:extLst>
          </p:cNvPr>
          <p:cNvPicPr>
            <a:picLocks noChangeAspect="1"/>
          </p:cNvPicPr>
          <p:nvPr/>
        </p:nvPicPr>
        <p:blipFill rotWithShape="1">
          <a:blip r:embed="rId2"/>
          <a:srcRect t="21947" b="21672"/>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2E8CA80A-2BB6-4004-88DE-FB011DD69031}"/>
              </a:ext>
            </a:extLst>
          </p:cNvPr>
          <p:cNvSpPr/>
          <p:nvPr/>
        </p:nvSpPr>
        <p:spPr>
          <a:xfrm>
            <a:off x="12404" y="-5317"/>
            <a:ext cx="12183138" cy="6866859"/>
          </a:xfrm>
          <a:prstGeom prst="rect">
            <a:avLst/>
          </a:prstGeom>
          <a:solidFill>
            <a:srgbClr val="000000">
              <a:alpha val="46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C3B186C-91C4-4EB0-B61D-3234FCA0B4E6}"/>
              </a:ext>
            </a:extLst>
          </p:cNvPr>
          <p:cNvSpPr/>
          <p:nvPr/>
        </p:nvSpPr>
        <p:spPr>
          <a:xfrm>
            <a:off x="0" y="335609"/>
            <a:ext cx="7972926" cy="160020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292547-5A4A-4FBB-87E0-A104650A868F}"/>
              </a:ext>
            </a:extLst>
          </p:cNvPr>
          <p:cNvSpPr txBox="1"/>
          <p:nvPr/>
        </p:nvSpPr>
        <p:spPr>
          <a:xfrm>
            <a:off x="363415" y="581711"/>
            <a:ext cx="11465169" cy="1323439"/>
          </a:xfrm>
          <a:prstGeom prst="rect">
            <a:avLst/>
          </a:prstGeom>
          <a:noFill/>
        </p:spPr>
        <p:txBody>
          <a:bodyPr wrap="square" lIns="91440" tIns="45720" rIns="91440" bIns="45720" rtlCol="0" anchor="t">
            <a:spAutoFit/>
          </a:bodyPr>
          <a:lstStyle/>
          <a:p>
            <a:r>
              <a:rPr lang="en-US" sz="4800" b="1">
                <a:solidFill>
                  <a:schemeClr val="bg1">
                    <a:lumMod val="95000"/>
                  </a:schemeClr>
                </a:solidFill>
                <a:latin typeface="Avenir Next"/>
              </a:rPr>
              <a:t>Q/A Session</a:t>
            </a:r>
          </a:p>
          <a:p>
            <a:r>
              <a:rPr lang="en-US" sz="3200">
                <a:solidFill>
                  <a:schemeClr val="bg1">
                    <a:lumMod val="95000"/>
                  </a:schemeClr>
                </a:solidFill>
                <a:latin typeface="Avenir Next"/>
              </a:rPr>
              <a:t>Discussion (10-mins)</a:t>
            </a:r>
          </a:p>
        </p:txBody>
      </p:sp>
    </p:spTree>
    <p:extLst>
      <p:ext uri="{BB962C8B-B14F-4D97-AF65-F5344CB8AC3E}">
        <p14:creationId xmlns:p14="http://schemas.microsoft.com/office/powerpoint/2010/main" val="3566122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7F28DE-D5EF-0B4E-B09A-5AE626CCC0C3}"/>
              </a:ext>
            </a:extLst>
          </p:cNvPr>
          <p:cNvSpPr/>
          <p:nvPr/>
        </p:nvSpPr>
        <p:spPr>
          <a:xfrm>
            <a:off x="0" y="0"/>
            <a:ext cx="505743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276A581-ADD5-4451-ABB2-E778E2D0E0F7}"/>
              </a:ext>
            </a:extLst>
          </p:cNvPr>
          <p:cNvSpPr>
            <a:spLocks noGrp="1"/>
          </p:cNvSpPr>
          <p:nvPr>
            <p:ph type="title"/>
          </p:nvPr>
        </p:nvSpPr>
        <p:spPr>
          <a:xfrm>
            <a:off x="226780" y="554698"/>
            <a:ext cx="11111105" cy="403885"/>
          </a:xfrm>
        </p:spPr>
        <p:txBody>
          <a:bodyPr>
            <a:normAutofit fontScale="90000"/>
          </a:bodyPr>
          <a:lstStyle/>
          <a:p>
            <a:r>
              <a:rPr lang="en-US" sz="4000" b="1">
                <a:solidFill>
                  <a:schemeClr val="bg1"/>
                </a:solidFill>
                <a:latin typeface="Avenir Next" panose="020B0503020202020204" pitchFamily="34" charset="0"/>
              </a:rPr>
              <a:t>Lesson Review</a:t>
            </a:r>
          </a:p>
        </p:txBody>
      </p:sp>
      <p:sp>
        <p:nvSpPr>
          <p:cNvPr id="51" name="Rectangle 50">
            <a:extLst>
              <a:ext uri="{FF2B5EF4-FFF2-40B4-BE49-F238E27FC236}">
                <a16:creationId xmlns:a16="http://schemas.microsoft.com/office/drawing/2014/main" id="{93FEDA76-AC82-2842-8FBE-161355646324}"/>
              </a:ext>
            </a:extLst>
          </p:cNvPr>
          <p:cNvSpPr/>
          <p:nvPr/>
        </p:nvSpPr>
        <p:spPr>
          <a:xfrm>
            <a:off x="5057436" y="106018"/>
            <a:ext cx="7002042" cy="403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98B088A-7A2F-1448-B742-0F82B1824EB3}"/>
              </a:ext>
            </a:extLst>
          </p:cNvPr>
          <p:cNvSpPr/>
          <p:nvPr/>
        </p:nvSpPr>
        <p:spPr>
          <a:xfrm>
            <a:off x="5128593" y="6394654"/>
            <a:ext cx="6426097" cy="398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Объект 3">
            <a:extLst>
              <a:ext uri="{FF2B5EF4-FFF2-40B4-BE49-F238E27FC236}">
                <a16:creationId xmlns:a16="http://schemas.microsoft.com/office/drawing/2014/main" id="{B60041AB-F967-A443-A1CA-A4937D230E1D}"/>
              </a:ext>
            </a:extLst>
          </p:cNvPr>
          <p:cNvSpPr txBox="1">
            <a:spLocks/>
          </p:cNvSpPr>
          <p:nvPr/>
        </p:nvSpPr>
        <p:spPr>
          <a:xfrm>
            <a:off x="116418" y="1624781"/>
            <a:ext cx="4830656" cy="4860431"/>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spcAft>
                <a:spcPts val="1400"/>
              </a:spcAft>
              <a:buClr>
                <a:schemeClr val="bg1">
                  <a:lumMod val="95000"/>
                </a:schemeClr>
              </a:buClr>
              <a:buFont typeface="Wingdings" pitchFamily="2" charset="2"/>
              <a:buChar char="ü"/>
            </a:pPr>
            <a:r>
              <a:rPr lang="en-GB" sz="2000" b="1">
                <a:solidFill>
                  <a:srgbClr val="D6DCE4"/>
                </a:solidFill>
                <a:latin typeface="+mn-lt"/>
                <a:ea typeface="Open Sans" panose="020B0606030504020204" pitchFamily="34" charset="0"/>
                <a:cs typeface="Open Sans" panose="020B0606030504020204" pitchFamily="34" charset="0"/>
              </a:rPr>
              <a:t>VUCA</a:t>
            </a:r>
            <a:endParaRPr lang="en-GB" sz="800" b="1">
              <a:solidFill>
                <a:srgbClr val="D6DCE4"/>
              </a:solidFill>
              <a:latin typeface="+mn-lt"/>
              <a:ea typeface="Open Sans" panose="020B0606030504020204" pitchFamily="34" charset="0"/>
              <a:cs typeface="Open Sans" panose="020B0606030504020204" pitchFamily="34" charset="0"/>
            </a:endParaRPr>
          </a:p>
          <a:p>
            <a:pPr marL="342900" indent="-342900">
              <a:spcAft>
                <a:spcPts val="1400"/>
              </a:spcAft>
              <a:buClr>
                <a:prstClr val="white">
                  <a:lumMod val="95000"/>
                </a:prstClr>
              </a:buClr>
              <a:buFont typeface="Wingdings" pitchFamily="2" charset="2"/>
              <a:buChar char="ü"/>
            </a:pPr>
            <a:r>
              <a:rPr lang="en-GB" sz="2000" b="1">
                <a:solidFill>
                  <a:srgbClr val="D6DCE4"/>
                </a:solidFill>
                <a:latin typeface="+mn-lt"/>
                <a:ea typeface="Open Sans" panose="020B0606030504020204" pitchFamily="34" charset="0"/>
                <a:cs typeface="Open Sans" panose="020B0606030504020204" pitchFamily="34" charset="0"/>
              </a:rPr>
              <a:t>World of disruption</a:t>
            </a:r>
          </a:p>
          <a:p>
            <a:pPr marL="342900" indent="-342900">
              <a:spcAft>
                <a:spcPts val="1400"/>
              </a:spcAft>
              <a:buClr>
                <a:schemeClr val="bg1">
                  <a:lumMod val="95000"/>
                </a:schemeClr>
              </a:buClr>
              <a:buFont typeface="Wingdings" pitchFamily="2" charset="2"/>
              <a:buChar char="ü"/>
            </a:pPr>
            <a:r>
              <a:rPr lang="en-GB" sz="2000" b="1">
                <a:solidFill>
                  <a:srgbClr val="D6DCE4"/>
                </a:solidFill>
                <a:latin typeface="+mn-lt"/>
                <a:ea typeface="Open Sans" panose="020B0606030504020204" pitchFamily="34" charset="0"/>
                <a:cs typeface="Open Sans" panose="020B0606030504020204" pitchFamily="34" charset="0"/>
              </a:rPr>
              <a:t>Finite and Infinite game </a:t>
            </a:r>
          </a:p>
          <a:p>
            <a:endParaRPr lang="en-GB" sz="1600">
              <a:latin typeface="Avenir Next" panose="020B0503020202020204" pitchFamily="34" charset="0"/>
            </a:endParaRPr>
          </a:p>
        </p:txBody>
      </p:sp>
      <p:pic>
        <p:nvPicPr>
          <p:cNvPr id="6" name="Picture 6" descr="A close up of a sign&#10;&#10;Description automatically generated">
            <a:extLst>
              <a:ext uri="{FF2B5EF4-FFF2-40B4-BE49-F238E27FC236}">
                <a16:creationId xmlns:a16="http://schemas.microsoft.com/office/drawing/2014/main" id="{9DE4A7ED-C92A-4DDA-B082-4B0B87C15D1C}"/>
              </a:ext>
            </a:extLst>
          </p:cNvPr>
          <p:cNvPicPr>
            <a:picLocks noChangeAspect="1"/>
          </p:cNvPicPr>
          <p:nvPr/>
        </p:nvPicPr>
        <p:blipFill>
          <a:blip r:embed="rId3"/>
          <a:stretch>
            <a:fillRect/>
          </a:stretch>
        </p:blipFill>
        <p:spPr>
          <a:xfrm>
            <a:off x="5595257" y="1569870"/>
            <a:ext cx="6088743" cy="3885174"/>
          </a:xfrm>
          <a:prstGeom prst="rect">
            <a:avLst/>
          </a:prstGeom>
        </p:spPr>
      </p:pic>
      <p:sp>
        <p:nvSpPr>
          <p:cNvPr id="2" name="Rectangle 1">
            <a:extLst>
              <a:ext uri="{FF2B5EF4-FFF2-40B4-BE49-F238E27FC236}">
                <a16:creationId xmlns:a16="http://schemas.microsoft.com/office/drawing/2014/main" id="{8533C2CD-0586-42B2-B1A9-7739891CADBE}"/>
              </a:ext>
            </a:extLst>
          </p:cNvPr>
          <p:cNvSpPr/>
          <p:nvPr/>
        </p:nvSpPr>
        <p:spPr>
          <a:xfrm>
            <a:off x="9996842" y="6394950"/>
            <a:ext cx="1691635" cy="369332"/>
          </a:xfrm>
          <a:prstGeom prst="rect">
            <a:avLst/>
          </a:prstGeom>
        </p:spPr>
        <p:txBody>
          <a:bodyPr wrap="square" lIns="91440" tIns="45720" rIns="91440" bIns="45720" anchor="t">
            <a:spAutoFit/>
          </a:bodyPr>
          <a:lstStyle/>
          <a:p>
            <a:r>
              <a:rPr lang="en-US" b="1">
                <a:solidFill>
                  <a:schemeClr val="tx1">
                    <a:lumMod val="65000"/>
                    <a:lumOff val="35000"/>
                  </a:schemeClr>
                </a:solidFill>
                <a:latin typeface="Avenir Next"/>
              </a:rPr>
              <a:t>(Exercise 1.3)</a:t>
            </a:r>
          </a:p>
        </p:txBody>
      </p:sp>
    </p:spTree>
    <p:extLst>
      <p:ext uri="{BB962C8B-B14F-4D97-AF65-F5344CB8AC3E}">
        <p14:creationId xmlns:p14="http://schemas.microsoft.com/office/powerpoint/2010/main" val="402734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DFF043-0008-7942-925B-902A6DF2E43C}"/>
              </a:ext>
            </a:extLst>
          </p:cNvPr>
          <p:cNvSpPr txBox="1"/>
          <p:nvPr/>
        </p:nvSpPr>
        <p:spPr>
          <a:xfrm>
            <a:off x="500453" y="364511"/>
            <a:ext cx="6350000" cy="584775"/>
          </a:xfrm>
          <a:prstGeom prst="rect">
            <a:avLst/>
          </a:prstGeom>
          <a:noFill/>
        </p:spPr>
        <p:txBody>
          <a:bodyPr wrap="square" lIns="91440" tIns="45720" rIns="91440" bIns="45720" rtlCol="0" anchor="t">
            <a:spAutoFit/>
          </a:bodyPr>
          <a:lstStyle/>
          <a:p>
            <a:r>
              <a:rPr lang="en-US" sz="3200" b="1">
                <a:solidFill>
                  <a:schemeClr val="tx2">
                    <a:lumMod val="50000"/>
                  </a:schemeClr>
                </a:solidFill>
              </a:rPr>
              <a:t>Agile Coach</a:t>
            </a:r>
          </a:p>
        </p:txBody>
      </p:sp>
      <p:sp>
        <p:nvSpPr>
          <p:cNvPr id="8" name="Textfeld 9"/>
          <p:cNvSpPr txBox="1"/>
          <p:nvPr/>
        </p:nvSpPr>
        <p:spPr>
          <a:xfrm>
            <a:off x="500453" y="985775"/>
            <a:ext cx="6541831" cy="4708981"/>
          </a:xfrm>
          <a:prstGeom prst="rect">
            <a:avLst/>
          </a:prstGeom>
          <a:noFill/>
        </p:spPr>
        <p:txBody>
          <a:bodyPr wrap="square" lIns="91440" tIns="45720" rIns="91440" bIns="45720" rtlCol="0" anchor="t">
            <a:spAutoFit/>
          </a:bodyPr>
          <a:lstStyle/>
          <a:p>
            <a:pPr>
              <a:buClr>
                <a:srgbClr val="CBCFD0"/>
              </a:buClr>
              <a:buSzPct val="110000"/>
            </a:pPr>
            <a:r>
              <a:rPr lang="de-DE" sz="1200" b="1">
                <a:ea typeface="IBM Plex Sans" charset="0"/>
                <a:cs typeface="Avenir Next Condensed Regular"/>
              </a:rPr>
              <a:t>PROFESSIONAL BACKGROUND</a:t>
            </a:r>
            <a:endParaRPr lang="de-DE" sz="700" b="1">
              <a:ea typeface="IBM Plex Sans" charset="0"/>
              <a:cs typeface="Avenir Next Condensed Regular"/>
            </a:endParaRPr>
          </a:p>
          <a:p>
            <a:pPr>
              <a:buClr>
                <a:srgbClr val="CBCFD0"/>
              </a:buClr>
              <a:buSzPct val="110000"/>
            </a:pPr>
            <a:r>
              <a:rPr lang="en-GB" sz="1200"/>
              <a:t>Svetlana Mukhina is Agile-Lean coach, </a:t>
            </a:r>
            <a:r>
              <a:rPr lang="en-GB" sz="1200" err="1"/>
              <a:t>SAFe</a:t>
            </a:r>
            <a:r>
              <a:rPr lang="en-GB" sz="1200"/>
              <a:t> program consultant and authorised Agile trainer. Svetlana has experience of leading Agile </a:t>
            </a:r>
            <a:r>
              <a:rPr lang="en-GB" sz="1200">
                <a:ea typeface="+mn-lt"/>
                <a:cs typeface="+mn-lt"/>
              </a:rPr>
              <a:t>transformation effectively across the enterprise. She is passionate about people growth and business value delivery. She is a servant-leader, practical and patient, able to mentor and lead other agent-of-change for individuals, teams and organizations. Svetlana is experienced in building and executing transformation strategies through collaboration and engagement of team members and organisation leaders. </a:t>
            </a:r>
            <a:endParaRPr lang="en-GB">
              <a:ea typeface="+mn-lt"/>
              <a:cs typeface="+mn-lt"/>
            </a:endParaRPr>
          </a:p>
          <a:p>
            <a:pPr>
              <a:buClr>
                <a:srgbClr val="CBCFD0"/>
              </a:buClr>
              <a:buSzPct val="110000"/>
            </a:pPr>
            <a:endParaRPr lang="de-DE" sz="1200" b="1">
              <a:ea typeface="IBM Plex Sans" charset="0"/>
              <a:cs typeface="Avenir Next Condensed Regular"/>
            </a:endParaRPr>
          </a:p>
          <a:p>
            <a:pPr>
              <a:buClr>
                <a:srgbClr val="CBCFD0"/>
              </a:buClr>
              <a:buSzPct val="110000"/>
            </a:pPr>
            <a:r>
              <a:rPr lang="de-DE" sz="1200" b="1">
                <a:ea typeface="IBM Plex Sans" charset="0"/>
                <a:cs typeface="Avenir Next Condensed Regular"/>
              </a:rPr>
              <a:t>PROJECT EXPERIENCE </a:t>
            </a:r>
            <a:r>
              <a:rPr lang="de-DE" sz="1200">
                <a:ea typeface="IBM Plex Sans" charset="0"/>
                <a:cs typeface="Avenir Next Condensed Regular"/>
              </a:rPr>
              <a:t>(Excerpt)</a:t>
            </a:r>
          </a:p>
          <a:p>
            <a:pPr>
              <a:buClr>
                <a:srgbClr val="CBCFD0"/>
              </a:buClr>
              <a:buSzPct val="110000"/>
            </a:pPr>
            <a:endParaRPr lang="de-DE" sz="1200">
              <a:solidFill>
                <a:srgbClr val="000000"/>
              </a:solidFill>
              <a:ea typeface="+mn-lt"/>
              <a:cs typeface="+mn-lt"/>
            </a:endParaRPr>
          </a:p>
          <a:p>
            <a:pPr>
              <a:buClr>
                <a:srgbClr val="CBCFD0"/>
              </a:buClr>
              <a:buSzPct val="110000"/>
            </a:pPr>
            <a:r>
              <a:rPr lang="de-CH" sz="1200" b="1">
                <a:solidFill>
                  <a:schemeClr val="bg2">
                    <a:lumMod val="50000"/>
                  </a:schemeClr>
                </a:solidFill>
                <a:ea typeface="+mn-lt"/>
                <a:cs typeface="+mn-lt"/>
              </a:rPr>
              <a:t>GLOBAL INSURANCE COMPANY</a:t>
            </a:r>
            <a:endParaRPr lang="en-GB" sz="1200">
              <a:ea typeface="+mn-lt"/>
              <a:cs typeface="+mn-lt"/>
            </a:endParaRPr>
          </a:p>
          <a:p>
            <a:pPr marL="151765" indent="-151765">
              <a:buClr>
                <a:srgbClr val="CBCFD0"/>
              </a:buClr>
              <a:buSzPct val="110000"/>
              <a:buFont typeface="Arial,Sans-Serif"/>
              <a:buChar char="•"/>
            </a:pPr>
            <a:r>
              <a:rPr lang="en-US" sz="1200">
                <a:solidFill>
                  <a:schemeClr val="bg2">
                    <a:lumMod val="50000"/>
                  </a:schemeClr>
                </a:solidFill>
                <a:ea typeface="+mn-lt"/>
                <a:cs typeface="+mn-lt"/>
              </a:rPr>
              <a:t>Agile Coach and Transformation Leader</a:t>
            </a:r>
            <a:endParaRPr lang="en-GB" sz="1200">
              <a:solidFill>
                <a:schemeClr val="bg2">
                  <a:lumMod val="50000"/>
                </a:schemeClr>
              </a:solidFill>
              <a:ea typeface="+mn-lt"/>
              <a:cs typeface="+mn-lt"/>
            </a:endParaRPr>
          </a:p>
          <a:p>
            <a:pPr marL="151765" indent="-151765">
              <a:buClr>
                <a:srgbClr val="CBCFD0"/>
              </a:buClr>
              <a:buSzPct val="110000"/>
              <a:buFont typeface="Arial,Sans-Serif"/>
              <a:buChar char="•"/>
            </a:pPr>
            <a:r>
              <a:rPr lang="en-US" sz="1200">
                <a:solidFill>
                  <a:schemeClr val="bg2">
                    <a:lumMod val="50000"/>
                  </a:schemeClr>
                </a:solidFill>
                <a:ea typeface="+mn-lt"/>
                <a:cs typeface="+mn-lt"/>
              </a:rPr>
              <a:t>Agile Transformation setup and execution across teams and stakeholders</a:t>
            </a:r>
          </a:p>
          <a:p>
            <a:pPr marL="151765" indent="-151765">
              <a:buClr>
                <a:srgbClr val="CBCFD0"/>
              </a:buClr>
              <a:buSzPct val="110000"/>
              <a:buFont typeface="Arial,Sans-Serif"/>
              <a:buChar char="•"/>
            </a:pPr>
            <a:r>
              <a:rPr lang="en-US" sz="1200">
                <a:solidFill>
                  <a:schemeClr val="bg2">
                    <a:lumMod val="50000"/>
                  </a:schemeClr>
                </a:solidFill>
                <a:ea typeface="+mn-lt"/>
                <a:cs typeface="+mn-lt"/>
              </a:rPr>
              <a:t>Key focus of cultural and organizational change</a:t>
            </a:r>
          </a:p>
          <a:p>
            <a:pPr>
              <a:buClr>
                <a:srgbClr val="CBCFD0"/>
              </a:buClr>
              <a:buSzPct val="110000"/>
            </a:pPr>
            <a:r>
              <a:rPr lang="de-CH" sz="1200" b="1">
                <a:solidFill>
                  <a:schemeClr val="bg2">
                    <a:lumMod val="50000"/>
                  </a:schemeClr>
                </a:solidFill>
                <a:ea typeface="+mn-lt"/>
                <a:cs typeface="+mn-lt"/>
              </a:rPr>
              <a:t>EUROPE BASED BANK</a:t>
            </a:r>
            <a:endParaRPr lang="en-GB" sz="1200">
              <a:ea typeface="+mn-lt"/>
              <a:cs typeface="+mn-lt"/>
            </a:endParaRPr>
          </a:p>
          <a:p>
            <a:pPr marL="151765" indent="-151765">
              <a:buClr>
                <a:srgbClr val="CBCFD0"/>
              </a:buClr>
              <a:buSzPct val="110000"/>
              <a:buFont typeface="Arial,Sans-Serif"/>
              <a:buChar char="•"/>
            </a:pPr>
            <a:r>
              <a:rPr lang="en-US" sz="1200">
                <a:solidFill>
                  <a:schemeClr val="bg2">
                    <a:lumMod val="50000"/>
                  </a:schemeClr>
                </a:solidFill>
                <a:ea typeface="+mn-lt"/>
                <a:cs typeface="+mn-lt"/>
              </a:rPr>
              <a:t>Foster Agile values, principles and practices across several business domains and support all transformation activities towards business Agility</a:t>
            </a:r>
          </a:p>
          <a:p>
            <a:pPr marL="151765" indent="-151765">
              <a:buClr>
                <a:srgbClr val="CBCFD0"/>
              </a:buClr>
              <a:buSzPct val="110000"/>
              <a:buFont typeface="Arial,Sans-Serif"/>
              <a:buChar char="•"/>
            </a:pPr>
            <a:r>
              <a:rPr lang="en-US" sz="1200">
                <a:solidFill>
                  <a:schemeClr val="bg2">
                    <a:lumMod val="50000"/>
                  </a:schemeClr>
                </a:solidFill>
                <a:ea typeface="+mn-lt"/>
                <a:cs typeface="+mn-lt"/>
              </a:rPr>
              <a:t>Building Agile community </a:t>
            </a:r>
          </a:p>
          <a:p>
            <a:pPr>
              <a:buClr>
                <a:srgbClr val="CBCFD0"/>
              </a:buClr>
              <a:buSzPct val="110000"/>
            </a:pPr>
            <a:r>
              <a:rPr lang="en-US" sz="1200" b="1">
                <a:solidFill>
                  <a:schemeClr val="bg2">
                    <a:lumMod val="50000"/>
                  </a:schemeClr>
                </a:solidFill>
                <a:ea typeface="+mn-lt"/>
                <a:cs typeface="+mn-lt"/>
              </a:rPr>
              <a:t>LEADING PHARMACEUTICAL COMPANY</a:t>
            </a:r>
          </a:p>
          <a:p>
            <a:pPr marL="171450" indent="-171450">
              <a:buClr>
                <a:srgbClr val="CBCFD0"/>
              </a:buClr>
              <a:buSzPct val="110000"/>
              <a:buFont typeface="Arial"/>
              <a:buChar char="•"/>
            </a:pPr>
            <a:r>
              <a:rPr lang="en-US" sz="1200">
                <a:solidFill>
                  <a:schemeClr val="bg2">
                    <a:lumMod val="50000"/>
                  </a:schemeClr>
                </a:solidFill>
                <a:ea typeface="+mn-lt"/>
                <a:cs typeface="+mn-lt"/>
              </a:rPr>
              <a:t>Coaching and training team members</a:t>
            </a:r>
          </a:p>
          <a:p>
            <a:pPr marL="171450" indent="-171450">
              <a:buClr>
                <a:srgbClr val="CBCFD0"/>
              </a:buClr>
              <a:buSzPct val="110000"/>
              <a:buFont typeface="Arial"/>
              <a:buChar char="•"/>
            </a:pPr>
            <a:r>
              <a:rPr lang="en-US" sz="1200">
                <a:solidFill>
                  <a:schemeClr val="bg2">
                    <a:lumMod val="50000"/>
                  </a:schemeClr>
                </a:solidFill>
                <a:ea typeface="+mn-lt"/>
                <a:cs typeface="+mn-lt"/>
              </a:rPr>
              <a:t>Providing advisory on best practices in product development and delivery </a:t>
            </a:r>
          </a:p>
          <a:p>
            <a:pPr marL="151765" indent="-151765">
              <a:buClr>
                <a:srgbClr val="CBCFD0"/>
              </a:buClr>
              <a:buSzPct val="110000"/>
              <a:buFont typeface="Arial,Sans-Serif"/>
              <a:buChar char="•"/>
            </a:pPr>
            <a:endParaRPr lang="en-US" sz="1200">
              <a:solidFill>
                <a:srgbClr val="000000"/>
              </a:solidFill>
            </a:endParaRPr>
          </a:p>
          <a:p>
            <a:pPr marL="151765" indent="-151765">
              <a:buClr>
                <a:srgbClr val="CBCFD0"/>
              </a:buClr>
              <a:buSzPct val="110000"/>
              <a:buFont typeface="Arial,Sans-Serif"/>
              <a:buChar char="•"/>
            </a:pPr>
            <a:endParaRPr lang="en-US" sz="1200">
              <a:solidFill>
                <a:schemeClr val="bg2">
                  <a:lumMod val="50000"/>
                </a:schemeClr>
              </a:solidFill>
            </a:endParaRPr>
          </a:p>
          <a:p>
            <a:pPr marL="151765" indent="-151765">
              <a:buClr>
                <a:srgbClr val="CBCFD0"/>
              </a:buClr>
              <a:buSzPct val="110000"/>
              <a:buFont typeface="Arial,Sans-Serif"/>
              <a:buChar char="•"/>
            </a:pPr>
            <a:endParaRPr lang="en-US" sz="1200">
              <a:solidFill>
                <a:schemeClr val="bg2">
                  <a:lumMod val="50000"/>
                </a:schemeClr>
              </a:solidFill>
            </a:endParaRPr>
          </a:p>
          <a:p>
            <a:pPr marL="151765" indent="-151765">
              <a:buClr>
                <a:srgbClr val="CBCFD0"/>
              </a:buClr>
              <a:buSzPct val="110000"/>
              <a:buFont typeface="Arial,Sans-Serif"/>
              <a:buChar char="•"/>
            </a:pPr>
            <a:endParaRPr lang="en-US" sz="1200">
              <a:solidFill>
                <a:schemeClr val="bg2">
                  <a:lumMod val="50000"/>
                </a:schemeClr>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8131" y="6307457"/>
            <a:ext cx="1099307" cy="551852"/>
          </a:xfrm>
          <a:prstGeom prst="rect">
            <a:avLst/>
          </a:prstGeom>
        </p:spPr>
      </p:pic>
      <p:sp>
        <p:nvSpPr>
          <p:cNvPr id="13" name="Rectangle 12"/>
          <p:cNvSpPr/>
          <p:nvPr/>
        </p:nvSpPr>
        <p:spPr>
          <a:xfrm>
            <a:off x="3050885" y="4912677"/>
            <a:ext cx="2098832" cy="2062103"/>
          </a:xfrm>
          <a:prstGeom prst="rect">
            <a:avLst/>
          </a:prstGeom>
        </p:spPr>
        <p:txBody>
          <a:bodyPr wrap="square" lIns="91440" tIns="45720" rIns="91440" bIns="45720" anchor="t">
            <a:spAutoFit/>
          </a:bodyPr>
          <a:lstStyle/>
          <a:p>
            <a:pPr marL="171450" indent="-171450">
              <a:buClr>
                <a:srgbClr val="CBCFD0"/>
              </a:buClr>
              <a:buSzPct val="110000"/>
              <a:buFont typeface="Arial"/>
              <a:buChar char="•"/>
            </a:pPr>
            <a:r>
              <a:rPr lang="de-DE" sz="1200" b="1">
                <a:ea typeface="IBM Plex Sans" charset="0"/>
                <a:cs typeface="Avenir Next Condensed Regular"/>
              </a:rPr>
              <a:t>INDUSTRY KNOWLEDGE</a:t>
            </a:r>
            <a:endParaRPr lang="en-US"/>
          </a:p>
          <a:p>
            <a:pPr marL="171450" indent="-171450">
              <a:buClr>
                <a:srgbClr val="CBCFD0"/>
              </a:buClr>
              <a:buSzPct val="110000"/>
              <a:buFont typeface="Arial"/>
              <a:buChar char="•"/>
            </a:pPr>
            <a:endParaRPr lang="en-GB" sz="800"/>
          </a:p>
          <a:p>
            <a:pPr marL="171450" indent="-171450">
              <a:buClr>
                <a:schemeClr val="tx1">
                  <a:lumMod val="65000"/>
                  <a:lumOff val="35000"/>
                </a:schemeClr>
              </a:buClr>
              <a:buSzPct val="110000"/>
              <a:buFont typeface="Arial" panose="020B0604020202020204" pitchFamily="34" charset="0"/>
              <a:buChar char="•"/>
            </a:pPr>
            <a:r>
              <a:rPr lang="en-GB" sz="1200"/>
              <a:t>Banking</a:t>
            </a:r>
          </a:p>
          <a:p>
            <a:pPr marL="171450" indent="-171450">
              <a:buClr>
                <a:schemeClr val="tx1">
                  <a:lumMod val="65000"/>
                  <a:lumOff val="35000"/>
                </a:schemeClr>
              </a:buClr>
              <a:buSzPct val="110000"/>
              <a:buFont typeface="Arial" panose="020B0604020202020204" pitchFamily="34" charset="0"/>
              <a:buChar char="•"/>
            </a:pPr>
            <a:r>
              <a:rPr lang="en-GB" sz="1200">
                <a:ea typeface="+mn-lt"/>
                <a:cs typeface="+mn-lt"/>
              </a:rPr>
              <a:t>Financial Services</a:t>
            </a:r>
          </a:p>
          <a:p>
            <a:pPr marL="171450" indent="-171450">
              <a:buClr>
                <a:schemeClr val="tx1">
                  <a:lumMod val="65000"/>
                  <a:lumOff val="35000"/>
                </a:schemeClr>
              </a:buClr>
              <a:buSzPct val="110000"/>
              <a:buFont typeface="Arial" panose="020B0604020202020204" pitchFamily="34" charset="0"/>
              <a:buChar char="•"/>
            </a:pPr>
            <a:r>
              <a:rPr lang="en-GB" sz="1200">
                <a:ea typeface="+mn-lt"/>
                <a:cs typeface="+mn-lt"/>
              </a:rPr>
              <a:t>Healthcare and life science</a:t>
            </a:r>
          </a:p>
          <a:p>
            <a:pPr marL="171450" indent="-171450">
              <a:buClr>
                <a:schemeClr val="tx1">
                  <a:lumMod val="65000"/>
                  <a:lumOff val="35000"/>
                </a:schemeClr>
              </a:buClr>
              <a:buSzPct val="110000"/>
              <a:buFont typeface="Arial" panose="020B0604020202020204" pitchFamily="34" charset="0"/>
              <a:buChar char="•"/>
            </a:pPr>
            <a:r>
              <a:rPr lang="en-GB" sz="1200"/>
              <a:t>Insuarance </a:t>
            </a:r>
          </a:p>
          <a:p>
            <a:pPr marL="171450" indent="-171450">
              <a:buClr>
                <a:schemeClr val="tx1">
                  <a:lumMod val="65000"/>
                  <a:lumOff val="35000"/>
                </a:schemeClr>
              </a:buClr>
              <a:buSzPct val="110000"/>
              <a:buFont typeface="Arial" panose="020B0604020202020204" pitchFamily="34" charset="0"/>
              <a:buChar char="•"/>
            </a:pPr>
            <a:r>
              <a:rPr lang="en-GB" sz="1200">
                <a:ea typeface="+mn-lt"/>
                <a:cs typeface="+mn-lt"/>
              </a:rPr>
              <a:t>Startups</a:t>
            </a:r>
          </a:p>
          <a:p>
            <a:pPr marL="171450" indent="-171450">
              <a:buClr>
                <a:schemeClr val="tx1">
                  <a:lumMod val="65000"/>
                  <a:lumOff val="35000"/>
                </a:schemeClr>
              </a:buClr>
              <a:buSzPct val="110000"/>
              <a:buFont typeface="Arial" panose="020B0604020202020204" pitchFamily="34" charset="0"/>
              <a:buChar char="•"/>
            </a:pPr>
            <a:endParaRPr lang="en-GB" sz="1200"/>
          </a:p>
          <a:p>
            <a:pPr marL="171450" indent="-171450">
              <a:buClr>
                <a:schemeClr val="tx1">
                  <a:lumMod val="65000"/>
                  <a:lumOff val="35000"/>
                </a:schemeClr>
              </a:buClr>
              <a:buSzPct val="110000"/>
              <a:buFont typeface="Arial" panose="020B0604020202020204" pitchFamily="34" charset="0"/>
              <a:buChar char="•"/>
            </a:pPr>
            <a:endParaRPr lang="en-GB" sz="1200"/>
          </a:p>
        </p:txBody>
      </p:sp>
      <p:sp>
        <p:nvSpPr>
          <p:cNvPr id="14" name="Rectangle 13"/>
          <p:cNvSpPr/>
          <p:nvPr/>
        </p:nvSpPr>
        <p:spPr>
          <a:xfrm>
            <a:off x="487291" y="4912677"/>
            <a:ext cx="2668296" cy="1508105"/>
          </a:xfrm>
          <a:prstGeom prst="rect">
            <a:avLst/>
          </a:prstGeom>
        </p:spPr>
        <p:txBody>
          <a:bodyPr wrap="square" lIns="91440" tIns="45720" rIns="91440" bIns="45720" anchor="t">
            <a:spAutoFit/>
          </a:bodyPr>
          <a:lstStyle/>
          <a:p>
            <a:pPr>
              <a:buClr>
                <a:srgbClr val="CBCFD0"/>
              </a:buClr>
              <a:buSzPct val="110000"/>
            </a:pPr>
            <a:r>
              <a:rPr lang="de-DE" sz="1200" b="1">
                <a:ea typeface="IBM Plex Sans" charset="0"/>
                <a:cs typeface="Avenir Next Condensed Regular"/>
              </a:rPr>
              <a:t>SKILLS</a:t>
            </a:r>
          </a:p>
          <a:p>
            <a:pPr>
              <a:buClr>
                <a:srgbClr val="CBCFD0"/>
              </a:buClr>
              <a:buSzPct val="110000"/>
            </a:pPr>
            <a:endParaRPr lang="de-DE" sz="800" b="1">
              <a:ea typeface="IBM Plex Sans" charset="0"/>
              <a:cs typeface="Avenir Next Condensed Regular"/>
            </a:endParaRPr>
          </a:p>
          <a:p>
            <a:pPr marL="151765" indent="-151765">
              <a:buClr>
                <a:schemeClr val="tx1">
                  <a:lumMod val="65000"/>
                  <a:lumOff val="35000"/>
                </a:schemeClr>
              </a:buClr>
              <a:buSzPct val="110000"/>
              <a:buFont typeface="Arial" panose="020B0604020202020204" pitchFamily="34" charset="0"/>
              <a:buChar char="•"/>
            </a:pPr>
            <a:r>
              <a:rPr lang="en-GB" sz="1200"/>
              <a:t>Agile Advisory &amp; Coaching</a:t>
            </a:r>
          </a:p>
          <a:p>
            <a:pPr marL="151765" indent="-151765">
              <a:buClr>
                <a:schemeClr val="tx1">
                  <a:lumMod val="65000"/>
                  <a:lumOff val="35000"/>
                </a:schemeClr>
              </a:buClr>
              <a:buSzPct val="110000"/>
              <a:buFont typeface="Arial" panose="020B0604020202020204" pitchFamily="34" charset="0"/>
              <a:buChar char="•"/>
            </a:pPr>
            <a:r>
              <a:rPr lang="en-US" sz="1200">
                <a:ea typeface="+mn-lt"/>
                <a:cs typeface="+mn-lt"/>
              </a:rPr>
              <a:t>Coaching and mentoring for teams</a:t>
            </a:r>
            <a:endParaRPr lang="en-GB" sz="1200"/>
          </a:p>
          <a:p>
            <a:pPr marL="151765" indent="-151765">
              <a:buClr>
                <a:schemeClr val="tx1">
                  <a:lumMod val="65000"/>
                  <a:lumOff val="35000"/>
                </a:schemeClr>
              </a:buClr>
              <a:buSzPct val="110000"/>
              <a:buFont typeface="Arial" panose="020B0604020202020204" pitchFamily="34" charset="0"/>
              <a:buChar char="•"/>
            </a:pPr>
            <a:r>
              <a:rPr lang="de-CH" sz="1200"/>
              <a:t>Executive Coaching</a:t>
            </a:r>
          </a:p>
          <a:p>
            <a:pPr marL="151765" indent="-151765">
              <a:buClr>
                <a:schemeClr val="tx1">
                  <a:lumMod val="65000"/>
                  <a:lumOff val="35000"/>
                </a:schemeClr>
              </a:buClr>
              <a:buSzPct val="110000"/>
              <a:buFont typeface="Arial" panose="020B0604020202020204" pitchFamily="34" charset="0"/>
              <a:buChar char="•"/>
            </a:pPr>
            <a:r>
              <a:rPr lang="en-US" sz="1200"/>
              <a:t>Product Ownership</a:t>
            </a:r>
          </a:p>
          <a:p>
            <a:pPr marL="151765" indent="-151765">
              <a:buClr>
                <a:schemeClr val="tx1">
                  <a:lumMod val="65000"/>
                  <a:lumOff val="35000"/>
                </a:schemeClr>
              </a:buClr>
              <a:buSzPct val="110000"/>
              <a:buFont typeface="Arial" panose="020B0604020202020204" pitchFamily="34" charset="0"/>
              <a:buChar char="•"/>
            </a:pPr>
            <a:endParaRPr lang="de-CH" sz="1200"/>
          </a:p>
        </p:txBody>
      </p:sp>
      <p:sp>
        <p:nvSpPr>
          <p:cNvPr id="15" name="Rectangle 14">
            <a:extLst>
              <a:ext uri="{FF2B5EF4-FFF2-40B4-BE49-F238E27FC236}">
                <a16:creationId xmlns:a16="http://schemas.microsoft.com/office/drawing/2014/main" id="{F1D94831-8135-464D-AF4B-EA5F7EF3B6A3}"/>
              </a:ext>
            </a:extLst>
          </p:cNvPr>
          <p:cNvSpPr/>
          <p:nvPr/>
        </p:nvSpPr>
        <p:spPr>
          <a:xfrm>
            <a:off x="5300574" y="4912677"/>
            <a:ext cx="1754299" cy="2062103"/>
          </a:xfrm>
          <a:prstGeom prst="rect">
            <a:avLst/>
          </a:prstGeom>
        </p:spPr>
        <p:txBody>
          <a:bodyPr wrap="square" lIns="91440" tIns="45720" rIns="91440" bIns="45720" anchor="t">
            <a:spAutoFit/>
          </a:bodyPr>
          <a:lstStyle/>
          <a:p>
            <a:pPr>
              <a:buClr>
                <a:srgbClr val="CBCFD0"/>
              </a:buClr>
              <a:buSzPct val="110000"/>
            </a:pPr>
            <a:r>
              <a:rPr lang="de-DE" sz="1200" b="1">
                <a:ea typeface="IBM Plex Sans" charset="0"/>
                <a:cs typeface="Avenir Next Condensed Regular"/>
              </a:rPr>
              <a:t>CERTIFICATIONS</a:t>
            </a:r>
          </a:p>
          <a:p>
            <a:pPr>
              <a:buClr>
                <a:srgbClr val="CBCFD0"/>
              </a:buClr>
              <a:buSzPct val="110000"/>
            </a:pPr>
            <a:endParaRPr lang="en-GB" sz="800"/>
          </a:p>
          <a:p>
            <a:pPr marL="151765" indent="-151765">
              <a:buClr>
                <a:schemeClr val="tx1">
                  <a:lumMod val="65000"/>
                  <a:lumOff val="35000"/>
                </a:schemeClr>
              </a:buClr>
              <a:buSzPct val="110000"/>
              <a:buFont typeface="Arial" panose="020B0604020202020204" pitchFamily="34" charset="0"/>
              <a:buChar char="•"/>
            </a:pPr>
            <a:r>
              <a:rPr lang="en-GB" sz="1200" err="1">
                <a:ea typeface="+mn-lt"/>
                <a:cs typeface="+mn-lt"/>
              </a:rPr>
              <a:t>SAFe</a:t>
            </a:r>
            <a:r>
              <a:rPr lang="en-GB" sz="1200">
                <a:ea typeface="+mn-lt"/>
                <a:cs typeface="+mn-lt"/>
              </a:rPr>
              <a:t> SPC, SM</a:t>
            </a:r>
          </a:p>
          <a:p>
            <a:pPr marL="151765" indent="-151765">
              <a:buClr>
                <a:schemeClr val="tx1">
                  <a:lumMod val="65000"/>
                  <a:lumOff val="35000"/>
                </a:schemeClr>
              </a:buClr>
              <a:buSzPct val="110000"/>
              <a:buFont typeface="Arial" panose="020B0604020202020204" pitchFamily="34" charset="0"/>
              <a:buChar char="•"/>
            </a:pPr>
            <a:r>
              <a:rPr lang="de-CH" sz="1200">
                <a:ea typeface="+mn-lt"/>
                <a:cs typeface="+mn-lt"/>
              </a:rPr>
              <a:t>PSM I, II, III</a:t>
            </a:r>
          </a:p>
          <a:p>
            <a:pPr marL="151765" indent="-151765">
              <a:buClr>
                <a:schemeClr val="tx1">
                  <a:lumMod val="65000"/>
                  <a:lumOff val="35000"/>
                </a:schemeClr>
              </a:buClr>
              <a:buSzPct val="110000"/>
              <a:buFont typeface="Arial" panose="020B0604020202020204" pitchFamily="34" charset="0"/>
              <a:buChar char="•"/>
            </a:pPr>
            <a:r>
              <a:rPr lang="de-CH" sz="1200">
                <a:ea typeface="+mn-lt"/>
                <a:cs typeface="+mn-lt"/>
              </a:rPr>
              <a:t>CSPO</a:t>
            </a:r>
          </a:p>
          <a:p>
            <a:pPr marL="151765" indent="-151765">
              <a:buClr>
                <a:schemeClr val="tx1">
                  <a:lumMod val="65000"/>
                  <a:lumOff val="35000"/>
                </a:schemeClr>
              </a:buClr>
              <a:buSzPct val="110000"/>
              <a:buFont typeface="Arial" panose="020B0604020202020204" pitchFamily="34" charset="0"/>
              <a:buChar char="•"/>
            </a:pPr>
            <a:r>
              <a:rPr lang="de-CH" sz="1200" err="1">
                <a:ea typeface="+mn-lt"/>
                <a:cs typeface="+mn-lt"/>
              </a:rPr>
              <a:t>Less</a:t>
            </a:r>
            <a:r>
              <a:rPr lang="de-CH" sz="1200">
                <a:ea typeface="+mn-lt"/>
                <a:cs typeface="+mn-lt"/>
              </a:rPr>
              <a:t> Partitionier </a:t>
            </a:r>
          </a:p>
          <a:p>
            <a:pPr>
              <a:buClr>
                <a:schemeClr val="tx1">
                  <a:lumMod val="65000"/>
                  <a:lumOff val="35000"/>
                </a:schemeClr>
              </a:buClr>
              <a:buSzPct val="110000"/>
              <a:buFont typeface="Arial" panose="020B0604020202020204" pitchFamily="34" charset="0"/>
              <a:buChar char="•"/>
            </a:pPr>
            <a:r>
              <a:rPr lang="de-CH" sz="1200">
                <a:ea typeface="+mn-lt"/>
                <a:cs typeface="+mn-lt"/>
              </a:rPr>
              <a:t>  ICAgile </a:t>
            </a:r>
            <a:r>
              <a:rPr lang="de-CH" sz="1200" err="1">
                <a:ea typeface="+mn-lt"/>
                <a:cs typeface="+mn-lt"/>
              </a:rPr>
              <a:t>Authorized</a:t>
            </a:r>
            <a:r>
              <a:rPr lang="de-CH" sz="1200">
                <a:ea typeface="+mn-lt"/>
                <a:cs typeface="+mn-lt"/>
              </a:rPr>
              <a:t> </a:t>
            </a:r>
            <a:r>
              <a:rPr lang="de-CH" sz="1200" err="1">
                <a:ea typeface="+mn-lt"/>
                <a:cs typeface="+mn-lt"/>
              </a:rPr>
              <a:t>Instructor</a:t>
            </a:r>
            <a:endParaRPr lang="de-CH" sz="1200">
              <a:ea typeface="+mn-lt"/>
              <a:cs typeface="+mn-lt"/>
            </a:endParaRPr>
          </a:p>
          <a:p>
            <a:pPr>
              <a:buClr>
                <a:schemeClr val="tx1">
                  <a:lumMod val="65000"/>
                  <a:lumOff val="35000"/>
                </a:schemeClr>
              </a:buClr>
              <a:buSzPct val="110000"/>
              <a:buFont typeface="Arial" panose="020B0604020202020204" pitchFamily="34" charset="0"/>
              <a:buChar char="•"/>
            </a:pPr>
            <a:r>
              <a:rPr lang="de-CH" sz="1200">
                <a:ea typeface="+mn-lt"/>
                <a:cs typeface="+mn-lt"/>
              </a:rPr>
              <a:t>  ICF Professional Coach</a:t>
            </a:r>
          </a:p>
          <a:p>
            <a:pPr marL="151765" indent="-151765">
              <a:buClr>
                <a:schemeClr val="tx1">
                  <a:lumMod val="65000"/>
                  <a:lumOff val="35000"/>
                </a:schemeClr>
              </a:buClr>
              <a:buSzPct val="110000"/>
              <a:buFont typeface="Arial" panose="020B0604020202020204" pitchFamily="34" charset="0"/>
              <a:buChar char="•"/>
            </a:pPr>
            <a:endParaRPr lang="de-CH" sz="1200"/>
          </a:p>
        </p:txBody>
      </p:sp>
      <p:pic>
        <p:nvPicPr>
          <p:cNvPr id="2" name="Picture 2" descr="A person sitting on a rock&#10;&#10;Description automatically generated">
            <a:extLst>
              <a:ext uri="{FF2B5EF4-FFF2-40B4-BE49-F238E27FC236}">
                <a16:creationId xmlns:a16="http://schemas.microsoft.com/office/drawing/2014/main" id="{B394E029-A496-426E-9FC3-F7521ECCD293}"/>
              </a:ext>
            </a:extLst>
          </p:cNvPr>
          <p:cNvPicPr>
            <a:picLocks noChangeAspect="1"/>
          </p:cNvPicPr>
          <p:nvPr/>
        </p:nvPicPr>
        <p:blipFill rotWithShape="1">
          <a:blip r:embed="rId4"/>
          <a:srcRect l="151" t="20" r="6995" b="-21"/>
          <a:stretch/>
        </p:blipFill>
        <p:spPr>
          <a:xfrm>
            <a:off x="7221298" y="-1404"/>
            <a:ext cx="4972201" cy="6863624"/>
          </a:xfrm>
          <a:prstGeom prst="rect">
            <a:avLst/>
          </a:prstGeom>
        </p:spPr>
      </p:pic>
    </p:spTree>
    <p:extLst>
      <p:ext uri="{BB962C8B-B14F-4D97-AF65-F5344CB8AC3E}">
        <p14:creationId xmlns:p14="http://schemas.microsoft.com/office/powerpoint/2010/main" val="194213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EBCA6D-8272-6E42-AFDB-3F6B712C85EF}"/>
              </a:ext>
            </a:extLst>
          </p:cNvPr>
          <p:cNvSpPr/>
          <p:nvPr/>
        </p:nvSpPr>
        <p:spPr>
          <a:xfrm>
            <a:off x="886918" y="5874773"/>
            <a:ext cx="9990018" cy="762000"/>
          </a:xfrm>
          <a:prstGeom prst="rect">
            <a:avLst/>
          </a:prstGeom>
          <a:solidFill>
            <a:srgbClr val="E6E7EB"/>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 name="Picture 2" descr="Table&#10;&#10;Description automatically generated">
            <a:extLst>
              <a:ext uri="{FF2B5EF4-FFF2-40B4-BE49-F238E27FC236}">
                <a16:creationId xmlns:a16="http://schemas.microsoft.com/office/drawing/2014/main" id="{152707F4-F47E-F843-A56B-1C34C9D09811}"/>
              </a:ext>
            </a:extLst>
          </p:cNvPr>
          <p:cNvPicPr>
            <a:picLocks noChangeAspect="1"/>
          </p:cNvPicPr>
          <p:nvPr/>
        </p:nvPicPr>
        <p:blipFill>
          <a:blip r:embed="rId3"/>
          <a:stretch>
            <a:fillRect/>
          </a:stretch>
        </p:blipFill>
        <p:spPr>
          <a:xfrm>
            <a:off x="1500813" y="221257"/>
            <a:ext cx="9332963" cy="6636773"/>
          </a:xfrm>
          <a:prstGeom prst="rect">
            <a:avLst/>
          </a:prstGeom>
        </p:spPr>
      </p:pic>
      <p:sp>
        <p:nvSpPr>
          <p:cNvPr id="7" name="Rectangle 6">
            <a:extLst>
              <a:ext uri="{FF2B5EF4-FFF2-40B4-BE49-F238E27FC236}">
                <a16:creationId xmlns:a16="http://schemas.microsoft.com/office/drawing/2014/main" id="{1C3B090E-5BE6-7845-AFBD-FFDD09F41FB1}"/>
              </a:ext>
            </a:extLst>
          </p:cNvPr>
          <p:cNvSpPr/>
          <p:nvPr/>
        </p:nvSpPr>
        <p:spPr>
          <a:xfrm>
            <a:off x="287312" y="0"/>
            <a:ext cx="762000"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Rectangle 19">
            <a:extLst>
              <a:ext uri="{FF2B5EF4-FFF2-40B4-BE49-F238E27FC236}">
                <a16:creationId xmlns:a16="http://schemas.microsoft.com/office/drawing/2014/main" id="{379C386B-0EB4-6E40-A701-B9CAC2F96D08}"/>
              </a:ext>
            </a:extLst>
          </p:cNvPr>
          <p:cNvSpPr/>
          <p:nvPr/>
        </p:nvSpPr>
        <p:spPr>
          <a:xfrm>
            <a:off x="287312" y="6096000"/>
            <a:ext cx="1199213"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 name="Rectangle 20">
            <a:extLst>
              <a:ext uri="{FF2B5EF4-FFF2-40B4-BE49-F238E27FC236}">
                <a16:creationId xmlns:a16="http://schemas.microsoft.com/office/drawing/2014/main" id="{BCC50859-AA95-4B42-A9A5-5732BAC87E9D}"/>
              </a:ext>
            </a:extLst>
          </p:cNvPr>
          <p:cNvSpPr/>
          <p:nvPr/>
        </p:nvSpPr>
        <p:spPr>
          <a:xfrm>
            <a:off x="10543081" y="5985656"/>
            <a:ext cx="1199213"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TextBox 12">
            <a:extLst>
              <a:ext uri="{FF2B5EF4-FFF2-40B4-BE49-F238E27FC236}">
                <a16:creationId xmlns:a16="http://schemas.microsoft.com/office/drawing/2014/main" id="{0F79C34C-36C3-D14F-9460-0A00BB05F921}"/>
              </a:ext>
            </a:extLst>
          </p:cNvPr>
          <p:cNvSpPr txBox="1"/>
          <p:nvPr/>
        </p:nvSpPr>
        <p:spPr>
          <a:xfrm>
            <a:off x="442835" y="1740883"/>
            <a:ext cx="1268104" cy="502573"/>
          </a:xfrm>
          <a:prstGeom prst="rect">
            <a:avLst/>
          </a:prstGeom>
          <a:noFill/>
        </p:spPr>
        <p:txBody>
          <a:bodyPr wrap="none" rtlCol="0">
            <a:spAutoFit/>
          </a:bodyPr>
          <a:lstStyle/>
          <a:p>
            <a:r>
              <a:rPr lang="en-US" sz="1333" b="1">
                <a:solidFill>
                  <a:srgbClr val="7030A0"/>
                </a:solidFill>
                <a:latin typeface="Avenir Next" panose="020B0503020202020204" pitchFamily="34" charset="0"/>
              </a:rPr>
              <a:t>Focus on the </a:t>
            </a:r>
          </a:p>
          <a:p>
            <a:r>
              <a:rPr lang="en-US" sz="1333" b="1">
                <a:solidFill>
                  <a:srgbClr val="7030A0"/>
                </a:solidFill>
                <a:latin typeface="Avenir Next" panose="020B0503020202020204" pitchFamily="34" charset="0"/>
              </a:rPr>
              <a:t>Right Thing</a:t>
            </a:r>
          </a:p>
        </p:txBody>
      </p:sp>
      <p:sp>
        <p:nvSpPr>
          <p:cNvPr id="14" name="Right Bracket 13">
            <a:extLst>
              <a:ext uri="{FF2B5EF4-FFF2-40B4-BE49-F238E27FC236}">
                <a16:creationId xmlns:a16="http://schemas.microsoft.com/office/drawing/2014/main" id="{03C6BFBD-77B6-9240-AC13-81AC4B35985C}"/>
              </a:ext>
            </a:extLst>
          </p:cNvPr>
          <p:cNvSpPr/>
          <p:nvPr/>
        </p:nvSpPr>
        <p:spPr>
          <a:xfrm flipH="1">
            <a:off x="1817908" y="1290136"/>
            <a:ext cx="112175" cy="1388807"/>
          </a:xfrm>
          <a:prstGeom prst="rightBracket">
            <a:avLst/>
          </a:prstGeom>
          <a:ln w="19050" cap="sq">
            <a:solidFill>
              <a:srgbClr val="28AEE4"/>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
        <p:nvSpPr>
          <p:cNvPr id="27" name="TextBox 26">
            <a:extLst>
              <a:ext uri="{FF2B5EF4-FFF2-40B4-BE49-F238E27FC236}">
                <a16:creationId xmlns:a16="http://schemas.microsoft.com/office/drawing/2014/main" id="{AEF3D213-583E-3F41-B3F2-C9DA9571CC66}"/>
              </a:ext>
            </a:extLst>
          </p:cNvPr>
          <p:cNvSpPr txBox="1"/>
          <p:nvPr/>
        </p:nvSpPr>
        <p:spPr>
          <a:xfrm>
            <a:off x="10539655" y="3453916"/>
            <a:ext cx="1011302" cy="502573"/>
          </a:xfrm>
          <a:prstGeom prst="rect">
            <a:avLst/>
          </a:prstGeom>
          <a:noFill/>
        </p:spPr>
        <p:txBody>
          <a:bodyPr wrap="none" rtlCol="0">
            <a:spAutoFit/>
          </a:bodyPr>
          <a:lstStyle/>
          <a:p>
            <a:r>
              <a:rPr lang="en-US" sz="1333" b="1">
                <a:solidFill>
                  <a:srgbClr val="7030A0"/>
                </a:solidFill>
                <a:latin typeface="Avenir Next" panose="020B0503020202020204" pitchFamily="34" charset="0"/>
              </a:rPr>
              <a:t>Transform</a:t>
            </a:r>
          </a:p>
          <a:p>
            <a:r>
              <a:rPr lang="en-US" sz="1333" b="1">
                <a:solidFill>
                  <a:srgbClr val="7030A0"/>
                </a:solidFill>
                <a:latin typeface="Avenir Next" panose="020B0503020202020204" pitchFamily="34" charset="0"/>
              </a:rPr>
              <a:t>It</a:t>
            </a:r>
          </a:p>
        </p:txBody>
      </p:sp>
      <p:sp>
        <p:nvSpPr>
          <p:cNvPr id="28" name="Right Bracket 27">
            <a:extLst>
              <a:ext uri="{FF2B5EF4-FFF2-40B4-BE49-F238E27FC236}">
                <a16:creationId xmlns:a16="http://schemas.microsoft.com/office/drawing/2014/main" id="{4797BC26-18C0-0A41-B342-264D25D17E0B}"/>
              </a:ext>
            </a:extLst>
          </p:cNvPr>
          <p:cNvSpPr/>
          <p:nvPr/>
        </p:nvSpPr>
        <p:spPr>
          <a:xfrm>
            <a:off x="10284683" y="2773179"/>
            <a:ext cx="86859" cy="1848788"/>
          </a:xfrm>
          <a:prstGeom prst="rightBracket">
            <a:avLst/>
          </a:prstGeom>
          <a:ln w="19050" cap="sq">
            <a:solidFill>
              <a:srgbClr val="28AEE4"/>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
        <p:nvSpPr>
          <p:cNvPr id="29" name="TextBox 28">
            <a:extLst>
              <a:ext uri="{FF2B5EF4-FFF2-40B4-BE49-F238E27FC236}">
                <a16:creationId xmlns:a16="http://schemas.microsoft.com/office/drawing/2014/main" id="{36B980FE-A99B-5046-9782-EE4C59C87E8D}"/>
              </a:ext>
            </a:extLst>
          </p:cNvPr>
          <p:cNvSpPr txBox="1"/>
          <p:nvPr/>
        </p:nvSpPr>
        <p:spPr>
          <a:xfrm>
            <a:off x="765183" y="5182174"/>
            <a:ext cx="917239" cy="502573"/>
          </a:xfrm>
          <a:prstGeom prst="rect">
            <a:avLst/>
          </a:prstGeom>
          <a:noFill/>
        </p:spPr>
        <p:txBody>
          <a:bodyPr wrap="none" rtlCol="0">
            <a:spAutoFit/>
          </a:bodyPr>
          <a:lstStyle/>
          <a:p>
            <a:pPr algn="r"/>
            <a:r>
              <a:rPr lang="en-US" sz="1333" b="1">
                <a:solidFill>
                  <a:srgbClr val="7030A0"/>
                </a:solidFill>
                <a:latin typeface="Avenir Next" panose="020B0503020202020204" pitchFamily="34" charset="0"/>
              </a:rPr>
              <a:t>Innovate</a:t>
            </a:r>
          </a:p>
          <a:p>
            <a:pPr algn="r"/>
            <a:r>
              <a:rPr lang="en-US" sz="1333" b="1">
                <a:solidFill>
                  <a:srgbClr val="7030A0"/>
                </a:solidFill>
                <a:latin typeface="Avenir Next" panose="020B0503020202020204" pitchFamily="34" charset="0"/>
              </a:rPr>
              <a:t>It</a:t>
            </a:r>
          </a:p>
        </p:txBody>
      </p:sp>
      <p:sp>
        <p:nvSpPr>
          <p:cNvPr id="35" name="Right Bracket 34">
            <a:extLst>
              <a:ext uri="{FF2B5EF4-FFF2-40B4-BE49-F238E27FC236}">
                <a16:creationId xmlns:a16="http://schemas.microsoft.com/office/drawing/2014/main" id="{3A45AE39-B637-F74C-954D-1B7C88F91A01}"/>
              </a:ext>
            </a:extLst>
          </p:cNvPr>
          <p:cNvSpPr/>
          <p:nvPr/>
        </p:nvSpPr>
        <p:spPr>
          <a:xfrm flipH="1">
            <a:off x="1820458" y="4731426"/>
            <a:ext cx="108246" cy="1388807"/>
          </a:xfrm>
          <a:prstGeom prst="rightBracket">
            <a:avLst/>
          </a:prstGeom>
          <a:ln w="19050" cap="sq">
            <a:solidFill>
              <a:srgbClr val="28AEE4"/>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578210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EBCA6D-8272-6E42-AFDB-3F6B712C85EF}"/>
              </a:ext>
            </a:extLst>
          </p:cNvPr>
          <p:cNvSpPr/>
          <p:nvPr/>
        </p:nvSpPr>
        <p:spPr>
          <a:xfrm>
            <a:off x="886918" y="5874773"/>
            <a:ext cx="9990018" cy="762000"/>
          </a:xfrm>
          <a:prstGeom prst="rect">
            <a:avLst/>
          </a:prstGeom>
          <a:solidFill>
            <a:srgbClr val="E6E7EB"/>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4" name="Picture 3" descr="A picture containing table&#10;&#10;Description automatically generated">
            <a:extLst>
              <a:ext uri="{FF2B5EF4-FFF2-40B4-BE49-F238E27FC236}">
                <a16:creationId xmlns:a16="http://schemas.microsoft.com/office/drawing/2014/main" id="{59D98A3B-0478-1546-83F9-E6CF397C3DE1}"/>
              </a:ext>
            </a:extLst>
          </p:cNvPr>
          <p:cNvPicPr>
            <a:picLocks noChangeAspect="1"/>
          </p:cNvPicPr>
          <p:nvPr/>
        </p:nvPicPr>
        <p:blipFill>
          <a:blip r:embed="rId3"/>
          <a:stretch>
            <a:fillRect/>
          </a:stretch>
        </p:blipFill>
        <p:spPr>
          <a:xfrm>
            <a:off x="1498382" y="221227"/>
            <a:ext cx="9269113" cy="6591369"/>
          </a:xfrm>
          <a:prstGeom prst="rect">
            <a:avLst/>
          </a:prstGeom>
        </p:spPr>
      </p:pic>
      <p:sp>
        <p:nvSpPr>
          <p:cNvPr id="7" name="Rectangle 6">
            <a:extLst>
              <a:ext uri="{FF2B5EF4-FFF2-40B4-BE49-F238E27FC236}">
                <a16:creationId xmlns:a16="http://schemas.microsoft.com/office/drawing/2014/main" id="{1C3B090E-5BE6-7845-AFBD-FFDD09F41FB1}"/>
              </a:ext>
            </a:extLst>
          </p:cNvPr>
          <p:cNvSpPr/>
          <p:nvPr/>
        </p:nvSpPr>
        <p:spPr>
          <a:xfrm>
            <a:off x="287312" y="0"/>
            <a:ext cx="762000"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Rectangle 19">
            <a:extLst>
              <a:ext uri="{FF2B5EF4-FFF2-40B4-BE49-F238E27FC236}">
                <a16:creationId xmlns:a16="http://schemas.microsoft.com/office/drawing/2014/main" id="{379C386B-0EB4-6E40-A701-B9CAC2F96D08}"/>
              </a:ext>
            </a:extLst>
          </p:cNvPr>
          <p:cNvSpPr/>
          <p:nvPr/>
        </p:nvSpPr>
        <p:spPr>
          <a:xfrm>
            <a:off x="287312" y="6096000"/>
            <a:ext cx="1199213"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 name="Rectangle 20">
            <a:extLst>
              <a:ext uri="{FF2B5EF4-FFF2-40B4-BE49-F238E27FC236}">
                <a16:creationId xmlns:a16="http://schemas.microsoft.com/office/drawing/2014/main" id="{BCC50859-AA95-4B42-A9A5-5732BAC87E9D}"/>
              </a:ext>
            </a:extLst>
          </p:cNvPr>
          <p:cNvSpPr/>
          <p:nvPr/>
        </p:nvSpPr>
        <p:spPr>
          <a:xfrm>
            <a:off x="10543081" y="5985656"/>
            <a:ext cx="1199213" cy="762000"/>
          </a:xfrm>
          <a:prstGeom prst="rect">
            <a:avLst/>
          </a:prstGeom>
          <a:solidFill>
            <a:srgbClr val="E6E7E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TextBox 12">
            <a:extLst>
              <a:ext uri="{FF2B5EF4-FFF2-40B4-BE49-F238E27FC236}">
                <a16:creationId xmlns:a16="http://schemas.microsoft.com/office/drawing/2014/main" id="{0F79C34C-36C3-D14F-9460-0A00BB05F921}"/>
              </a:ext>
            </a:extLst>
          </p:cNvPr>
          <p:cNvSpPr txBox="1"/>
          <p:nvPr/>
        </p:nvSpPr>
        <p:spPr>
          <a:xfrm>
            <a:off x="442835" y="1740883"/>
            <a:ext cx="1268104" cy="502573"/>
          </a:xfrm>
          <a:prstGeom prst="rect">
            <a:avLst/>
          </a:prstGeom>
          <a:noFill/>
        </p:spPr>
        <p:txBody>
          <a:bodyPr wrap="none" rtlCol="0">
            <a:spAutoFit/>
          </a:bodyPr>
          <a:lstStyle/>
          <a:p>
            <a:r>
              <a:rPr lang="en-US" sz="1333" b="1">
                <a:solidFill>
                  <a:srgbClr val="7030A0"/>
                </a:solidFill>
                <a:latin typeface="Avenir Next" panose="020B0503020202020204" pitchFamily="34" charset="0"/>
              </a:rPr>
              <a:t>Focus on the </a:t>
            </a:r>
          </a:p>
          <a:p>
            <a:r>
              <a:rPr lang="en-US" sz="1333" b="1">
                <a:solidFill>
                  <a:srgbClr val="7030A0"/>
                </a:solidFill>
                <a:latin typeface="Avenir Next" panose="020B0503020202020204" pitchFamily="34" charset="0"/>
              </a:rPr>
              <a:t>Right Thing</a:t>
            </a:r>
          </a:p>
        </p:txBody>
      </p:sp>
      <p:sp>
        <p:nvSpPr>
          <p:cNvPr id="14" name="Right Bracket 13">
            <a:extLst>
              <a:ext uri="{FF2B5EF4-FFF2-40B4-BE49-F238E27FC236}">
                <a16:creationId xmlns:a16="http://schemas.microsoft.com/office/drawing/2014/main" id="{03C6BFBD-77B6-9240-AC13-81AC4B35985C}"/>
              </a:ext>
            </a:extLst>
          </p:cNvPr>
          <p:cNvSpPr/>
          <p:nvPr/>
        </p:nvSpPr>
        <p:spPr>
          <a:xfrm flipH="1">
            <a:off x="1817908" y="1290136"/>
            <a:ext cx="112175" cy="1388807"/>
          </a:xfrm>
          <a:prstGeom prst="rightBracket">
            <a:avLst/>
          </a:prstGeom>
          <a:ln w="19050" cap="sq">
            <a:solidFill>
              <a:srgbClr val="7030A0"/>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
        <p:nvSpPr>
          <p:cNvPr id="27" name="TextBox 26">
            <a:extLst>
              <a:ext uri="{FF2B5EF4-FFF2-40B4-BE49-F238E27FC236}">
                <a16:creationId xmlns:a16="http://schemas.microsoft.com/office/drawing/2014/main" id="{AEF3D213-583E-3F41-B3F2-C9DA9571CC66}"/>
              </a:ext>
            </a:extLst>
          </p:cNvPr>
          <p:cNvSpPr txBox="1"/>
          <p:nvPr/>
        </p:nvSpPr>
        <p:spPr>
          <a:xfrm>
            <a:off x="10539655" y="3453916"/>
            <a:ext cx="1011302" cy="502573"/>
          </a:xfrm>
          <a:prstGeom prst="rect">
            <a:avLst/>
          </a:prstGeom>
          <a:noFill/>
          <a:ln>
            <a:solidFill>
              <a:srgbClr val="7030A0"/>
            </a:solidFill>
          </a:ln>
        </p:spPr>
        <p:txBody>
          <a:bodyPr wrap="none" rtlCol="0">
            <a:spAutoFit/>
          </a:bodyPr>
          <a:lstStyle/>
          <a:p>
            <a:r>
              <a:rPr lang="en-US" sz="1333" b="1">
                <a:solidFill>
                  <a:srgbClr val="28AEE4"/>
                </a:solidFill>
                <a:latin typeface="Avenir Next" panose="020B0503020202020204" pitchFamily="34" charset="0"/>
              </a:rPr>
              <a:t>Transform</a:t>
            </a:r>
          </a:p>
          <a:p>
            <a:r>
              <a:rPr lang="en-US" sz="1333" b="1">
                <a:solidFill>
                  <a:srgbClr val="28AEE4"/>
                </a:solidFill>
                <a:latin typeface="Avenir Next" panose="020B0503020202020204" pitchFamily="34" charset="0"/>
              </a:rPr>
              <a:t>It</a:t>
            </a:r>
          </a:p>
        </p:txBody>
      </p:sp>
      <p:sp>
        <p:nvSpPr>
          <p:cNvPr id="28" name="Right Bracket 27">
            <a:extLst>
              <a:ext uri="{FF2B5EF4-FFF2-40B4-BE49-F238E27FC236}">
                <a16:creationId xmlns:a16="http://schemas.microsoft.com/office/drawing/2014/main" id="{4797BC26-18C0-0A41-B342-264D25D17E0B}"/>
              </a:ext>
            </a:extLst>
          </p:cNvPr>
          <p:cNvSpPr/>
          <p:nvPr/>
        </p:nvSpPr>
        <p:spPr>
          <a:xfrm>
            <a:off x="10284683" y="2773179"/>
            <a:ext cx="86859" cy="1848788"/>
          </a:xfrm>
          <a:prstGeom prst="rightBracket">
            <a:avLst/>
          </a:prstGeom>
          <a:ln w="19050" cap="sq">
            <a:solidFill>
              <a:srgbClr val="28AEE4"/>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
        <p:nvSpPr>
          <p:cNvPr id="29" name="TextBox 28">
            <a:extLst>
              <a:ext uri="{FF2B5EF4-FFF2-40B4-BE49-F238E27FC236}">
                <a16:creationId xmlns:a16="http://schemas.microsoft.com/office/drawing/2014/main" id="{36B980FE-A99B-5046-9782-EE4C59C87E8D}"/>
              </a:ext>
            </a:extLst>
          </p:cNvPr>
          <p:cNvSpPr txBox="1"/>
          <p:nvPr/>
        </p:nvSpPr>
        <p:spPr>
          <a:xfrm>
            <a:off x="765183" y="5182174"/>
            <a:ext cx="917239" cy="502573"/>
          </a:xfrm>
          <a:prstGeom prst="rect">
            <a:avLst/>
          </a:prstGeom>
          <a:noFill/>
        </p:spPr>
        <p:txBody>
          <a:bodyPr wrap="none" rtlCol="0">
            <a:spAutoFit/>
          </a:bodyPr>
          <a:lstStyle/>
          <a:p>
            <a:pPr algn="r"/>
            <a:r>
              <a:rPr lang="en-US" sz="1333" b="1">
                <a:solidFill>
                  <a:srgbClr val="7030A0"/>
                </a:solidFill>
                <a:latin typeface="Avenir Next" panose="020B0503020202020204" pitchFamily="34" charset="0"/>
              </a:rPr>
              <a:t>Innovate</a:t>
            </a:r>
          </a:p>
          <a:p>
            <a:pPr algn="r"/>
            <a:r>
              <a:rPr lang="en-US" sz="1333" b="1">
                <a:solidFill>
                  <a:srgbClr val="7030A0"/>
                </a:solidFill>
                <a:latin typeface="Avenir Next" panose="020B0503020202020204" pitchFamily="34" charset="0"/>
              </a:rPr>
              <a:t>It</a:t>
            </a:r>
          </a:p>
        </p:txBody>
      </p:sp>
      <p:sp>
        <p:nvSpPr>
          <p:cNvPr id="35" name="Right Bracket 34">
            <a:extLst>
              <a:ext uri="{FF2B5EF4-FFF2-40B4-BE49-F238E27FC236}">
                <a16:creationId xmlns:a16="http://schemas.microsoft.com/office/drawing/2014/main" id="{3A45AE39-B637-F74C-954D-1B7C88F91A01}"/>
              </a:ext>
            </a:extLst>
          </p:cNvPr>
          <p:cNvSpPr/>
          <p:nvPr/>
        </p:nvSpPr>
        <p:spPr>
          <a:xfrm flipH="1">
            <a:off x="1820458" y="4731426"/>
            <a:ext cx="108246" cy="1388807"/>
          </a:xfrm>
          <a:prstGeom prst="rightBracket">
            <a:avLst/>
          </a:prstGeom>
          <a:ln w="19050" cap="sq">
            <a:solidFill>
              <a:srgbClr val="28AEE4"/>
            </a:solidFill>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29161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5588D-2931-3445-A883-8B16F1BCB8A2}"/>
              </a:ext>
            </a:extLst>
          </p:cNvPr>
          <p:cNvPicPr>
            <a:picLocks noChangeAspect="1"/>
          </p:cNvPicPr>
          <p:nvPr/>
        </p:nvPicPr>
        <p:blipFill>
          <a:blip r:embed="rId3"/>
          <a:stretch>
            <a:fillRect/>
          </a:stretch>
        </p:blipFill>
        <p:spPr>
          <a:xfrm>
            <a:off x="0" y="307848"/>
            <a:ext cx="12192000" cy="6242304"/>
          </a:xfrm>
          <a:prstGeom prst="rect">
            <a:avLst/>
          </a:prstGeom>
        </p:spPr>
      </p:pic>
    </p:spTree>
    <p:extLst>
      <p:ext uri="{BB962C8B-B14F-4D97-AF65-F5344CB8AC3E}">
        <p14:creationId xmlns:p14="http://schemas.microsoft.com/office/powerpoint/2010/main" val="3900815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9FD751B7-FFAF-C24A-A3F1-E17A8E2B864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620000" y="6872"/>
            <a:ext cx="4572000" cy="6844256"/>
          </a:xfrm>
          <a:prstGeom prst="rect">
            <a:avLst/>
          </a:prstGeom>
          <a:effectLst>
            <a:outerShdw blurRad="50800" dist="50800" dir="11820000" algn="ctr" rotWithShape="0">
              <a:srgbClr val="000000">
                <a:alpha val="43137"/>
              </a:srgbClr>
            </a:outerShdw>
          </a:effectLst>
        </p:spPr>
      </p:pic>
      <p:sp>
        <p:nvSpPr>
          <p:cNvPr id="12" name="Title 2">
            <a:extLst>
              <a:ext uri="{FF2B5EF4-FFF2-40B4-BE49-F238E27FC236}">
                <a16:creationId xmlns:a16="http://schemas.microsoft.com/office/drawing/2014/main" id="{6A197B2E-47E8-DD42-83FA-43FFC152921E}"/>
              </a:ext>
            </a:extLst>
          </p:cNvPr>
          <p:cNvSpPr>
            <a:spLocks noGrp="1"/>
          </p:cNvSpPr>
          <p:nvPr>
            <p:ph type="title"/>
          </p:nvPr>
        </p:nvSpPr>
        <p:spPr>
          <a:xfrm>
            <a:off x="385765" y="413820"/>
            <a:ext cx="11111105" cy="403885"/>
          </a:xfrm>
        </p:spPr>
        <p:txBody>
          <a:bodyPr>
            <a:normAutofit fontScale="90000"/>
          </a:bodyPr>
          <a:lstStyle/>
          <a:p>
            <a:r>
              <a:rPr lang="en-US" sz="4000" b="1">
                <a:solidFill>
                  <a:srgbClr val="333F50"/>
                </a:solidFill>
                <a:latin typeface="Avenir Next"/>
              </a:rPr>
              <a:t>Bootcamp Outline</a:t>
            </a:r>
            <a:endParaRPr lang="en-US" sz="4000" b="1">
              <a:solidFill>
                <a:srgbClr val="333F50"/>
              </a:solidFill>
              <a:latin typeface="Avenir Next" panose="020B0503020202020204" pitchFamily="34" charset="0"/>
            </a:endParaRPr>
          </a:p>
        </p:txBody>
      </p:sp>
      <p:sp>
        <p:nvSpPr>
          <p:cNvPr id="5" name="Объект 3">
            <a:extLst>
              <a:ext uri="{FF2B5EF4-FFF2-40B4-BE49-F238E27FC236}">
                <a16:creationId xmlns:a16="http://schemas.microsoft.com/office/drawing/2014/main" id="{17C27E71-303A-DC40-B5B3-675366F4697C}"/>
              </a:ext>
            </a:extLst>
          </p:cNvPr>
          <p:cNvSpPr txBox="1">
            <a:spLocks/>
          </p:cNvSpPr>
          <p:nvPr/>
        </p:nvSpPr>
        <p:spPr>
          <a:xfrm>
            <a:off x="491817" y="1274435"/>
            <a:ext cx="6863140" cy="4860431"/>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
              </a:spcAft>
            </a:pPr>
            <a:r>
              <a:rPr lang="en-GB" sz="1800" b="1">
                <a:solidFill>
                  <a:schemeClr val="tx2"/>
                </a:solidFill>
                <a:latin typeface="Open Sans"/>
                <a:ea typeface="Open Sans" panose="020B0606030504020204" pitchFamily="34" charset="0"/>
                <a:cs typeface="Open Sans" panose="020B0606030504020204" pitchFamily="34" charset="0"/>
              </a:rPr>
              <a:t>Session 1. Agile Leadership</a:t>
            </a:r>
          </a:p>
          <a:p>
            <a:r>
              <a:rPr lang="en-GB" sz="1800">
                <a:solidFill>
                  <a:schemeClr val="tx1">
                    <a:lumMod val="75000"/>
                    <a:lumOff val="25000"/>
                  </a:schemeClr>
                </a:solidFill>
                <a:ea typeface="Open Sans Light" panose="020B0306030504020204" pitchFamily="34" charset="0"/>
                <a:cs typeface="Open Sans Light" panose="020B0306030504020204" pitchFamily="34" charset="0"/>
              </a:rPr>
              <a:t>Understand the underlying forces that drive changes in business</a:t>
            </a:r>
            <a:r>
              <a:rPr lang="en-GB" sz="1800">
                <a:ea typeface="Open Sans Light" panose="020B0306030504020204" pitchFamily="34" charset="0"/>
                <a:cs typeface="Open Sans Light" panose="020B0306030504020204" pitchFamily="34" charset="0"/>
              </a:rPr>
              <a:t>.</a:t>
            </a:r>
          </a:p>
          <a:p>
            <a:endParaRPr lang="en-GB" sz="1800">
              <a:latin typeface="Avenir Next" panose="020B0503020202020204" pitchFamily="34" charset="0"/>
            </a:endParaRPr>
          </a:p>
          <a:p>
            <a:r>
              <a:rPr lang="en-GB" sz="1800" b="1">
                <a:solidFill>
                  <a:schemeClr val="tx2"/>
                </a:solidFill>
                <a:latin typeface="Open Sans"/>
              </a:rPr>
              <a:t>Session 2.</a:t>
            </a:r>
            <a:r>
              <a:rPr lang="en-GB" sz="1800" b="1">
                <a:solidFill>
                  <a:schemeClr val="tx2"/>
                </a:solidFill>
                <a:latin typeface="Open Sans"/>
                <a:ea typeface="Open Sans" panose="020B0606030504020204" pitchFamily="34" charset="0"/>
                <a:cs typeface="Open Sans" panose="020B0606030504020204" pitchFamily="34" charset="0"/>
              </a:rPr>
              <a:t>  Scrum Master Role and Responsibilities </a:t>
            </a:r>
            <a:endParaRPr lang="en-GB" sz="1800" b="1">
              <a:solidFill>
                <a:schemeClr val="tx2"/>
              </a:solidFill>
              <a:latin typeface="Open Sans"/>
            </a:endParaRPr>
          </a:p>
          <a:p>
            <a:r>
              <a:rPr lang="en-GB" sz="1800">
                <a:solidFill>
                  <a:schemeClr val="tx1">
                    <a:lumMod val="75000"/>
                    <a:lumOff val="25000"/>
                  </a:schemeClr>
                </a:solidFill>
                <a:cs typeface="Calibri Light"/>
              </a:rPr>
              <a:t>Getting familiar with Scrum Framework and Scrum Master withing it</a:t>
            </a:r>
          </a:p>
          <a:p>
            <a:endParaRPr lang="en-GB" sz="1800">
              <a:latin typeface="Avenir Next" panose="020B0503020202020204" pitchFamily="34" charset="0"/>
            </a:endParaRPr>
          </a:p>
          <a:p>
            <a:r>
              <a:rPr lang="en-GB" sz="1800" b="1">
                <a:solidFill>
                  <a:schemeClr val="tx2"/>
                </a:solidFill>
                <a:latin typeface="Open Sans"/>
              </a:rPr>
              <a:t>Session</a:t>
            </a:r>
            <a:r>
              <a:rPr lang="en-GB" sz="1800" b="1">
                <a:ea typeface="+mj-lt"/>
                <a:cs typeface="+mj-lt"/>
              </a:rPr>
              <a:t> </a:t>
            </a:r>
            <a:r>
              <a:rPr lang="en-GB" sz="1800" b="1">
                <a:solidFill>
                  <a:schemeClr val="tx2"/>
                </a:solidFill>
                <a:latin typeface="Open Sans"/>
                <a:ea typeface="Open Sans" panose="020B0606030504020204" pitchFamily="34" charset="0"/>
                <a:cs typeface="Open Sans" panose="020B0606030504020204" pitchFamily="34" charset="0"/>
              </a:rPr>
              <a:t>3. Product</a:t>
            </a:r>
            <a:r>
              <a:rPr lang="en-GB" sz="1800" b="1">
                <a:solidFill>
                  <a:schemeClr val="tx2"/>
                </a:solidFill>
                <a:latin typeface="Open Sans"/>
              </a:rPr>
              <a:t> Owner Role and Responsibilities </a:t>
            </a:r>
          </a:p>
          <a:p>
            <a:r>
              <a:rPr lang="en-GB" sz="1800">
                <a:solidFill>
                  <a:schemeClr val="tx1">
                    <a:lumMod val="75000"/>
                    <a:lumOff val="25000"/>
                  </a:schemeClr>
                </a:solidFill>
              </a:rPr>
              <a:t>Trying client-centric approach </a:t>
            </a:r>
            <a:endParaRPr lang="en-GB" sz="1800">
              <a:solidFill>
                <a:schemeClr val="tx1">
                  <a:lumMod val="75000"/>
                  <a:lumOff val="25000"/>
                </a:schemeClr>
              </a:solidFill>
              <a:cs typeface="Calibri Light"/>
            </a:endParaRPr>
          </a:p>
          <a:p>
            <a:endParaRPr lang="en-GB" sz="1800">
              <a:latin typeface="Avenir Next" panose="020B0503020202020204" pitchFamily="34" charset="0"/>
            </a:endParaRPr>
          </a:p>
          <a:p>
            <a:pPr>
              <a:spcAft>
                <a:spcPts val="200"/>
              </a:spcAft>
            </a:pPr>
            <a:r>
              <a:rPr lang="en-GB" sz="1800" b="1">
                <a:solidFill>
                  <a:schemeClr val="tx2"/>
                </a:solidFill>
                <a:latin typeface="Open Sans"/>
              </a:rPr>
              <a:t>Session</a:t>
            </a:r>
            <a:r>
              <a:rPr lang="en-GB" sz="1800" b="1">
                <a:ea typeface="+mj-lt"/>
                <a:cs typeface="+mj-lt"/>
              </a:rPr>
              <a:t> </a:t>
            </a:r>
            <a:r>
              <a:rPr lang="en-GB" sz="1800" b="1">
                <a:solidFill>
                  <a:schemeClr val="tx2"/>
                </a:solidFill>
                <a:latin typeface="Open Sans"/>
                <a:ea typeface="Open Sans" panose="020B0606030504020204" pitchFamily="34" charset="0"/>
                <a:cs typeface="Open Sans" panose="020B0606030504020204" pitchFamily="34" charset="0"/>
              </a:rPr>
              <a:t>4. DevOps</a:t>
            </a:r>
            <a:endParaRPr lang="en-GB" sz="1800" b="1">
              <a:solidFill>
                <a:schemeClr val="tx2"/>
              </a:solidFill>
              <a:latin typeface="Open Sans"/>
            </a:endParaRPr>
          </a:p>
          <a:p>
            <a:pPr>
              <a:spcAft>
                <a:spcPts val="200"/>
              </a:spcAft>
            </a:pPr>
            <a:r>
              <a:rPr lang="en-GB" sz="1800">
                <a:solidFill>
                  <a:schemeClr val="tx1">
                    <a:lumMod val="75000"/>
                    <a:lumOff val="25000"/>
                  </a:schemeClr>
                </a:solidFill>
              </a:rPr>
              <a:t>Exploring engineering excellence </a:t>
            </a:r>
          </a:p>
          <a:p>
            <a:pPr>
              <a:spcAft>
                <a:spcPts val="200"/>
              </a:spcAft>
            </a:pPr>
            <a:endParaRPr lang="en-GB" sz="1800">
              <a:solidFill>
                <a:schemeClr val="tx1">
                  <a:lumMod val="75000"/>
                  <a:lumOff val="25000"/>
                </a:schemeClr>
              </a:solidFill>
              <a:cs typeface="Calibri Light"/>
            </a:endParaRPr>
          </a:p>
          <a:p>
            <a:pPr>
              <a:spcAft>
                <a:spcPts val="200"/>
              </a:spcAft>
            </a:pPr>
            <a:r>
              <a:rPr lang="en-GB" sz="1800" b="1">
                <a:solidFill>
                  <a:schemeClr val="tx2"/>
                </a:solidFill>
                <a:latin typeface="Open Sans"/>
              </a:rPr>
              <a:t>Session 5. Final Steps</a:t>
            </a:r>
            <a:endParaRPr lang="en-GB" sz="1800">
              <a:solidFill>
                <a:schemeClr val="tx2"/>
              </a:solidFill>
              <a:latin typeface="Calibri Light" panose="020F0302020204030204"/>
              <a:cs typeface="Calibri Light" panose="020F0302020204030204"/>
            </a:endParaRPr>
          </a:p>
          <a:p>
            <a:pPr>
              <a:spcAft>
                <a:spcPts val="200"/>
              </a:spcAft>
            </a:pPr>
            <a:endParaRPr lang="en-GB" sz="1800">
              <a:solidFill>
                <a:srgbClr val="404040"/>
              </a:solidFill>
              <a:latin typeface="Calibri Light" panose="020F0302020204030204"/>
              <a:cs typeface="Calibri Light" panose="020F0302020204030204"/>
            </a:endParaRPr>
          </a:p>
          <a:p>
            <a:pPr>
              <a:spcAft>
                <a:spcPts val="200"/>
              </a:spcAft>
            </a:pPr>
            <a:endParaRPr lang="en-GB" sz="1800">
              <a:solidFill>
                <a:schemeClr val="tx1">
                  <a:lumMod val="75000"/>
                  <a:lumOff val="25000"/>
                </a:schemeClr>
              </a:solidFill>
              <a:cs typeface="Calibri Light"/>
            </a:endParaRPr>
          </a:p>
        </p:txBody>
      </p:sp>
    </p:spTree>
    <p:extLst>
      <p:ext uri="{BB962C8B-B14F-4D97-AF65-F5344CB8AC3E}">
        <p14:creationId xmlns:p14="http://schemas.microsoft.com/office/powerpoint/2010/main" val="60264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flock of birds flying in a clear blue sky&#10;&#10;Description automatically generated">
            <a:extLst>
              <a:ext uri="{FF2B5EF4-FFF2-40B4-BE49-F238E27FC236}">
                <a16:creationId xmlns:a16="http://schemas.microsoft.com/office/drawing/2014/main" id="{5D7D685B-D314-43EC-B1E4-51202CB6A3C9}"/>
              </a:ext>
            </a:extLst>
          </p:cNvPr>
          <p:cNvPicPr>
            <a:picLocks noChangeAspect="1"/>
          </p:cNvPicPr>
          <p:nvPr/>
        </p:nvPicPr>
        <p:blipFill rotWithShape="1">
          <a:blip r:embed="rId3"/>
          <a:srcRect/>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2" name="Title 2">
            <a:extLst>
              <a:ext uri="{FF2B5EF4-FFF2-40B4-BE49-F238E27FC236}">
                <a16:creationId xmlns:a16="http://schemas.microsoft.com/office/drawing/2014/main" id="{6A197B2E-47E8-DD42-83FA-43FFC152921E}"/>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b="1"/>
              <a:t>Bootcamp Outline</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E88781B7-7C8D-4696-8F6A-38093E1605DD}"/>
              </a:ext>
            </a:extLst>
          </p:cNvPr>
          <p:cNvSpPr/>
          <p:nvPr/>
        </p:nvSpPr>
        <p:spPr>
          <a:xfrm>
            <a:off x="711341" y="3427001"/>
            <a:ext cx="4855133" cy="564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Объект 3">
            <a:extLst>
              <a:ext uri="{FF2B5EF4-FFF2-40B4-BE49-F238E27FC236}">
                <a16:creationId xmlns:a16="http://schemas.microsoft.com/office/drawing/2014/main" id="{29A51E04-9DED-4F20-8A2B-EBE1C65FB91F}"/>
              </a:ext>
            </a:extLst>
          </p:cNvPr>
          <p:cNvSpPr txBox="1">
            <a:spLocks/>
          </p:cNvSpPr>
          <p:nvPr/>
        </p:nvSpPr>
        <p:spPr>
          <a:xfrm>
            <a:off x="707789" y="3479656"/>
            <a:ext cx="6863140" cy="3208462"/>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sz="1000" b="0" kern="1200">
                <a:solidFill>
                  <a:srgbClr val="003B77"/>
                </a:solidFill>
                <a:latin typeface="+mj-lt"/>
                <a:ea typeface="+mn-ea"/>
                <a:cs typeface="+mn-cs"/>
              </a:defRPr>
            </a:lvl1pPr>
            <a:lvl2pPr marL="4572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300"/>
              </a:spcBef>
              <a:spcAft>
                <a:spcPts val="300"/>
              </a:spcAft>
              <a:buClr>
                <a:schemeClr val="accent1"/>
              </a:buClr>
              <a:buFont typeface="Open Sans" panose="020B0606030504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300"/>
              </a:spcBef>
              <a:spcAft>
                <a:spcPts val="300"/>
              </a:spcAft>
              <a:buClr>
                <a:schemeClr val="accent1"/>
              </a:buClr>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200"/>
              </a:spcAft>
            </a:pPr>
            <a:r>
              <a:rPr lang="en-GB" sz="1400" b="1">
                <a:solidFill>
                  <a:schemeClr val="tx1"/>
                </a:solidFill>
                <a:latin typeface="Open Sans"/>
                <a:ea typeface="Open Sans" panose="020B0606030504020204" pitchFamily="34" charset="0"/>
                <a:cs typeface="Open Sans" panose="020B0606030504020204" pitchFamily="34" charset="0"/>
              </a:rPr>
              <a:t>Session 1. Agile Leadership</a:t>
            </a:r>
          </a:p>
          <a:p>
            <a:r>
              <a:rPr lang="en-GB" sz="1400">
                <a:solidFill>
                  <a:schemeClr val="tx1"/>
                </a:solidFill>
                <a:ea typeface="Open Sans Light" panose="020B0306030504020204" pitchFamily="34" charset="0"/>
                <a:cs typeface="Open Sans Light" panose="020B0306030504020204" pitchFamily="34" charset="0"/>
              </a:rPr>
              <a:t>Understand the underlying forces that drive changes in business.</a:t>
            </a:r>
          </a:p>
          <a:p>
            <a:endParaRPr lang="en-GB" sz="1400">
              <a:solidFill>
                <a:schemeClr val="tx1"/>
              </a:solidFill>
              <a:latin typeface="Avenir Next" panose="020B0503020202020204" pitchFamily="34" charset="0"/>
            </a:endParaRPr>
          </a:p>
          <a:p>
            <a:r>
              <a:rPr lang="en-GB" sz="1400" b="1">
                <a:solidFill>
                  <a:schemeClr val="tx1"/>
                </a:solidFill>
                <a:latin typeface="Open Sans"/>
              </a:rPr>
              <a:t>Session 2.</a:t>
            </a:r>
            <a:r>
              <a:rPr lang="en-GB" sz="1400" b="1">
                <a:solidFill>
                  <a:schemeClr val="tx1"/>
                </a:solidFill>
                <a:latin typeface="Open Sans"/>
                <a:ea typeface="Open Sans" panose="020B0606030504020204" pitchFamily="34" charset="0"/>
                <a:cs typeface="Open Sans" panose="020B0606030504020204" pitchFamily="34" charset="0"/>
              </a:rPr>
              <a:t>  Scrum Master Role and Responsibilities </a:t>
            </a:r>
            <a:endParaRPr lang="en-GB" sz="1400" b="1">
              <a:solidFill>
                <a:schemeClr val="tx1"/>
              </a:solidFill>
              <a:latin typeface="Open Sans"/>
            </a:endParaRPr>
          </a:p>
          <a:p>
            <a:r>
              <a:rPr lang="en-GB" sz="1400">
                <a:solidFill>
                  <a:schemeClr val="tx1"/>
                </a:solidFill>
                <a:cs typeface="Calibri Light"/>
              </a:rPr>
              <a:t>Getting familiar with Scrum Framework and Scrum Master withing it</a:t>
            </a:r>
          </a:p>
          <a:p>
            <a:endParaRPr lang="en-GB" sz="1400">
              <a:solidFill>
                <a:schemeClr val="tx1"/>
              </a:solidFill>
              <a:latin typeface="Avenir Next" panose="020B0503020202020204" pitchFamily="34" charset="0"/>
            </a:endParaRPr>
          </a:p>
          <a:p>
            <a:r>
              <a:rPr lang="en-GB" sz="1400" b="1">
                <a:solidFill>
                  <a:schemeClr val="tx1"/>
                </a:solidFill>
                <a:latin typeface="Open Sans"/>
              </a:rPr>
              <a:t>Session</a:t>
            </a:r>
            <a:r>
              <a:rPr lang="en-GB" sz="1400" b="1">
                <a:solidFill>
                  <a:schemeClr val="tx1"/>
                </a:solidFill>
                <a:ea typeface="+mj-lt"/>
                <a:cs typeface="+mj-lt"/>
              </a:rPr>
              <a:t> </a:t>
            </a:r>
            <a:r>
              <a:rPr lang="en-GB" sz="1400" b="1">
                <a:solidFill>
                  <a:schemeClr val="tx1"/>
                </a:solidFill>
                <a:latin typeface="Open Sans"/>
                <a:ea typeface="Open Sans" panose="020B0606030504020204" pitchFamily="34" charset="0"/>
                <a:cs typeface="Open Sans" panose="020B0606030504020204" pitchFamily="34" charset="0"/>
              </a:rPr>
              <a:t>3. Product</a:t>
            </a:r>
            <a:r>
              <a:rPr lang="en-GB" sz="1400" b="1">
                <a:solidFill>
                  <a:schemeClr val="tx1"/>
                </a:solidFill>
                <a:latin typeface="Open Sans"/>
              </a:rPr>
              <a:t> Owner Role and Responsibilities </a:t>
            </a:r>
          </a:p>
          <a:p>
            <a:r>
              <a:rPr lang="en-GB" sz="1400">
                <a:solidFill>
                  <a:schemeClr val="tx1"/>
                </a:solidFill>
              </a:rPr>
              <a:t>Trying client-centric approach </a:t>
            </a:r>
            <a:endParaRPr lang="en-GB" sz="1400">
              <a:solidFill>
                <a:schemeClr val="tx1"/>
              </a:solidFill>
              <a:cs typeface="Calibri Light"/>
            </a:endParaRPr>
          </a:p>
          <a:p>
            <a:pPr>
              <a:spcAft>
                <a:spcPts val="200"/>
              </a:spcAft>
            </a:pPr>
            <a:endParaRPr lang="en-GB" sz="1400">
              <a:solidFill>
                <a:schemeClr val="tx1"/>
              </a:solidFill>
              <a:latin typeface="Calibri Light" panose="020F0302020204030204"/>
              <a:cs typeface="Calibri Light"/>
            </a:endParaRPr>
          </a:p>
          <a:p>
            <a:pPr>
              <a:spcAft>
                <a:spcPts val="200"/>
              </a:spcAft>
            </a:pPr>
            <a:r>
              <a:rPr lang="en-GB" sz="1400" b="1">
                <a:solidFill>
                  <a:schemeClr val="tx1"/>
                </a:solidFill>
                <a:latin typeface="Open Sans"/>
              </a:rPr>
              <a:t>Session 4. DevOps</a:t>
            </a:r>
          </a:p>
          <a:p>
            <a:pPr>
              <a:spcAft>
                <a:spcPts val="200"/>
              </a:spcAft>
            </a:pPr>
            <a:r>
              <a:rPr lang="en-GB" sz="1400">
                <a:solidFill>
                  <a:schemeClr val="tx1"/>
                </a:solidFill>
                <a:ea typeface="+mj-lt"/>
                <a:cs typeface="+mj-lt"/>
              </a:rPr>
              <a:t>It's not technology, but culture</a:t>
            </a:r>
            <a:endParaRPr lang="en-GB">
              <a:solidFill>
                <a:schemeClr val="tx1"/>
              </a:solidFill>
            </a:endParaRPr>
          </a:p>
          <a:p>
            <a:pPr>
              <a:spcAft>
                <a:spcPts val="200"/>
              </a:spcAft>
            </a:pPr>
            <a:endParaRPr lang="en-GB" sz="1400">
              <a:solidFill>
                <a:schemeClr val="tx1"/>
              </a:solidFill>
              <a:latin typeface="Calibri Light" panose="020F0302020204030204"/>
              <a:cs typeface="Calibri Light"/>
            </a:endParaRPr>
          </a:p>
          <a:p>
            <a:pPr>
              <a:spcAft>
                <a:spcPts val="200"/>
              </a:spcAft>
            </a:pPr>
            <a:r>
              <a:rPr lang="en-GB" sz="1400" b="1">
                <a:solidFill>
                  <a:schemeClr val="tx1"/>
                </a:solidFill>
                <a:latin typeface="Open Sans"/>
              </a:rPr>
              <a:t>Session 5. Final Steps</a:t>
            </a:r>
          </a:p>
          <a:p>
            <a:pPr>
              <a:spcAft>
                <a:spcPts val="200"/>
              </a:spcAft>
            </a:pPr>
            <a:r>
              <a:rPr lang="en-GB" sz="1400">
                <a:solidFill>
                  <a:schemeClr val="tx1"/>
                </a:solidFill>
                <a:ea typeface="+mj-lt"/>
                <a:cs typeface="+mj-lt"/>
              </a:rPr>
              <a:t>Let's sum up</a:t>
            </a:r>
            <a:r>
              <a:rPr lang="en-GB" sz="1400">
                <a:solidFill>
                  <a:schemeClr val="tx1">
                    <a:lumMod val="75000"/>
                    <a:lumOff val="25000"/>
                  </a:schemeClr>
                </a:solidFill>
                <a:ea typeface="+mj-lt"/>
                <a:cs typeface="+mj-lt"/>
              </a:rPr>
              <a:t> </a:t>
            </a:r>
            <a:endParaRPr lang="en-GB">
              <a:solidFill>
                <a:schemeClr val="tx1">
                  <a:lumMod val="75000"/>
                  <a:lumOff val="25000"/>
                </a:schemeClr>
              </a:solidFill>
              <a:ea typeface="+mj-lt"/>
              <a:cs typeface="+mj-lt"/>
            </a:endParaRPr>
          </a:p>
          <a:p>
            <a:pPr>
              <a:spcAft>
                <a:spcPts val="200"/>
              </a:spcAft>
            </a:pPr>
            <a:endParaRPr lang="en-GB" sz="1400">
              <a:solidFill>
                <a:schemeClr val="tx1"/>
              </a:solidFill>
              <a:latin typeface="Calibri Light" panose="020F0302020204030204"/>
              <a:cs typeface="Calibri Light"/>
            </a:endParaRPr>
          </a:p>
          <a:p>
            <a:endParaRPr lang="en-GB" sz="1400">
              <a:solidFill>
                <a:schemeClr val="tx1"/>
              </a:solidFill>
              <a:latin typeface="Calibri Light" panose="020F0302020204030204"/>
              <a:cs typeface="Calibri Light"/>
            </a:endParaRPr>
          </a:p>
        </p:txBody>
      </p:sp>
    </p:spTree>
    <p:extLst>
      <p:ext uri="{BB962C8B-B14F-4D97-AF65-F5344CB8AC3E}">
        <p14:creationId xmlns:p14="http://schemas.microsoft.com/office/powerpoint/2010/main" val="420190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8DFC2E-DEBA-CD4D-8C21-4A8B1A2E9D28}"/>
              </a:ext>
            </a:extLst>
          </p:cNvPr>
          <p:cNvSpPr/>
          <p:nvPr/>
        </p:nvSpPr>
        <p:spPr>
          <a:xfrm>
            <a:off x="8887880" y="3173538"/>
            <a:ext cx="3343197" cy="3094062"/>
          </a:xfrm>
          <a:prstGeom prst="rect">
            <a:avLst/>
          </a:prstGeom>
          <a:solidFill>
            <a:schemeClr val="tx2">
              <a:lumMod val="20000"/>
              <a:lumOff val="8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75D416-32E9-4E48-8AE3-27679143502B}"/>
              </a:ext>
            </a:extLst>
          </p:cNvPr>
          <p:cNvSpPr/>
          <p:nvPr/>
        </p:nvSpPr>
        <p:spPr>
          <a:xfrm>
            <a:off x="8888024" y="261451"/>
            <a:ext cx="3320587" cy="2604569"/>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0F175C85-B477-1C42-B103-2701A06CA4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79" y="2162031"/>
            <a:ext cx="3423374" cy="3042999"/>
          </a:xfrm>
          <a:prstGeom prst="rect">
            <a:avLst/>
          </a:prstGeom>
        </p:spPr>
      </p:pic>
      <p:sp>
        <p:nvSpPr>
          <p:cNvPr id="4" name="TextBox 3">
            <a:extLst>
              <a:ext uri="{FF2B5EF4-FFF2-40B4-BE49-F238E27FC236}">
                <a16:creationId xmlns:a16="http://schemas.microsoft.com/office/drawing/2014/main" id="{C01E60C4-18FD-5C43-82A4-8A534BB66963}"/>
              </a:ext>
            </a:extLst>
          </p:cNvPr>
          <p:cNvSpPr txBox="1"/>
          <p:nvPr/>
        </p:nvSpPr>
        <p:spPr>
          <a:xfrm>
            <a:off x="430202" y="338619"/>
            <a:ext cx="5665797" cy="1077218"/>
          </a:xfrm>
          <a:prstGeom prst="rect">
            <a:avLst/>
          </a:prstGeom>
          <a:noFill/>
        </p:spPr>
        <p:txBody>
          <a:bodyPr wrap="square" lIns="91440" tIns="45720" rIns="91440" bIns="45720" rtlCol="0" anchor="t">
            <a:spAutoFit/>
          </a:bodyPr>
          <a:lstStyle/>
          <a:p>
            <a:r>
              <a:rPr lang="en-US" sz="3600" b="1">
                <a:solidFill>
                  <a:schemeClr val="tx2">
                    <a:lumMod val="75000"/>
                  </a:schemeClr>
                </a:solidFill>
                <a:latin typeface="Avenir Next"/>
              </a:rPr>
              <a:t>Student Guide </a:t>
            </a:r>
            <a:endParaRPr lang="en-US" sz="3600" b="1">
              <a:solidFill>
                <a:schemeClr val="tx2">
                  <a:lumMod val="75000"/>
                </a:schemeClr>
              </a:solidFill>
              <a:latin typeface="Avenir Next" panose="020B0503020202020204" pitchFamily="34" charset="0"/>
            </a:endParaRPr>
          </a:p>
          <a:p>
            <a:r>
              <a:rPr lang="en-US" sz="2800">
                <a:solidFill>
                  <a:srgbClr val="00B0F0"/>
                </a:solidFill>
                <a:latin typeface="+mj-lt"/>
              </a:rPr>
              <a:t>Session 1</a:t>
            </a:r>
          </a:p>
        </p:txBody>
      </p:sp>
      <p:sp>
        <p:nvSpPr>
          <p:cNvPr id="5" name="TextBox 4">
            <a:extLst>
              <a:ext uri="{FF2B5EF4-FFF2-40B4-BE49-F238E27FC236}">
                <a16:creationId xmlns:a16="http://schemas.microsoft.com/office/drawing/2014/main" id="{DBE3A5B2-D7B0-0649-A464-43A9407F9B5E}"/>
              </a:ext>
            </a:extLst>
          </p:cNvPr>
          <p:cNvSpPr txBox="1"/>
          <p:nvPr/>
        </p:nvSpPr>
        <p:spPr>
          <a:xfrm>
            <a:off x="3755137" y="1198548"/>
            <a:ext cx="4198713" cy="4185761"/>
          </a:xfrm>
          <a:prstGeom prst="rect">
            <a:avLst/>
          </a:prstGeom>
          <a:noFill/>
        </p:spPr>
        <p:txBody>
          <a:bodyPr wrap="square" lIns="91440" tIns="45720" rIns="91440" bIns="45720" rtlCol="0" anchor="t">
            <a:spAutoFit/>
          </a:bodyPr>
          <a:lstStyle/>
          <a:p>
            <a:r>
              <a:rPr lang="en-US" sz="2400" b="1">
                <a:solidFill>
                  <a:schemeClr val="tx2">
                    <a:lumMod val="75000"/>
                  </a:schemeClr>
                </a:solidFill>
                <a:latin typeface="Avenir Next"/>
              </a:rPr>
              <a:t>Additional Materials: </a:t>
            </a:r>
          </a:p>
          <a:p>
            <a:endParaRPr lang="en-US" sz="1200">
              <a:latin typeface="Avenir Next" panose="020B0503020202020204" pitchFamily="34" charset="0"/>
            </a:endParaRPr>
          </a:p>
          <a:p>
            <a:endParaRPr lang="en-US" sz="1200">
              <a:latin typeface="Avenir Next" panose="020B0503020202020204" pitchFamily="34" charset="0"/>
            </a:endParaRPr>
          </a:p>
          <a:p>
            <a:r>
              <a:rPr lang="en-US" sz="1400">
                <a:latin typeface="Calibri"/>
                <a:cs typeface="Calibri"/>
              </a:rPr>
              <a:t>1.    VUCA</a:t>
            </a:r>
          </a:p>
          <a:p>
            <a:pPr marL="171450" indent="-171450">
              <a:buFont typeface="Arial"/>
              <a:buChar char="•"/>
            </a:pPr>
            <a:r>
              <a:rPr lang="en-US" sz="1200">
                <a:latin typeface="Calibri"/>
                <a:cs typeface="Calibri"/>
              </a:rPr>
              <a:t>VUCA environments</a:t>
            </a:r>
            <a:r>
              <a:rPr lang="en-US" sz="1200">
                <a:latin typeface="Avenir Next"/>
              </a:rPr>
              <a:t> - </a:t>
            </a:r>
            <a:r>
              <a:rPr lang="en-US" sz="1200">
                <a:latin typeface="Avenir Next"/>
                <a:hlinkClick r:id="rId4">
                  <a:extLst>
                    <a:ext uri="{A12FA001-AC4F-418D-AE19-62706E023703}">
                      <ahyp:hlinkClr xmlns:ahyp="http://schemas.microsoft.com/office/drawing/2018/hyperlinkcolor" val="tx"/>
                    </a:ext>
                  </a:extLst>
                </a:hlinkClick>
              </a:rPr>
              <a:t>https://youtu.be/rLOLdTjdnsY</a:t>
            </a:r>
            <a:r>
              <a:rPr lang="en-US" sz="1200">
                <a:latin typeface="Avenir Next"/>
              </a:rPr>
              <a:t> </a:t>
            </a:r>
          </a:p>
          <a:p>
            <a:endParaRPr lang="en-US" sz="1200">
              <a:latin typeface="Open Sans"/>
            </a:endParaRPr>
          </a:p>
          <a:p>
            <a:pPr marL="228600" indent="-228600">
              <a:buFontTx/>
              <a:buAutoNum type="arabicPeriod"/>
            </a:pPr>
            <a:endParaRPr lang="en-US" sz="1400">
              <a:latin typeface="Calibri"/>
              <a:cs typeface="Calibri"/>
            </a:endParaRPr>
          </a:p>
          <a:p>
            <a:r>
              <a:rPr lang="en-US" sz="1400">
                <a:latin typeface="Calibri"/>
                <a:cs typeface="Calibri"/>
              </a:rPr>
              <a:t>2.    Game Changers  </a:t>
            </a:r>
          </a:p>
          <a:p>
            <a:pPr marL="171450" indent="-171450">
              <a:buFont typeface="Arial"/>
              <a:buChar char="•"/>
            </a:pPr>
            <a:r>
              <a:rPr lang="en-US" sz="1200">
                <a:latin typeface="Calibri"/>
                <a:cs typeface="Calibri"/>
              </a:rPr>
              <a:t>A graphical representation of disruption</a:t>
            </a:r>
            <a:r>
              <a:rPr lang="en-US" sz="1200">
                <a:latin typeface="Avenir Next"/>
              </a:rPr>
              <a:t> </a:t>
            </a:r>
            <a:r>
              <a:rPr lang="en-US" sz="1200">
                <a:latin typeface="Avenir Next"/>
                <a:hlinkClick r:id="rId5">
                  <a:extLst>
                    <a:ext uri="{A12FA001-AC4F-418D-AE19-62706E023703}">
                      <ahyp:hlinkClr xmlns:ahyp="http://schemas.microsoft.com/office/drawing/2018/hyperlinkcolor" val="tx"/>
                    </a:ext>
                  </a:extLst>
                </a:hlinkClick>
              </a:rPr>
              <a:t>https://www.aglx.consulting/post/evolving-naval-safety-an-apex-predator-approach</a:t>
            </a:r>
            <a:endParaRPr lang="en-US" sz="1200">
              <a:latin typeface="Avenir Next"/>
            </a:endParaRPr>
          </a:p>
          <a:p>
            <a:pPr marL="228600" indent="-228600">
              <a:buAutoNum type="arabicPeriod"/>
            </a:pPr>
            <a:endParaRPr lang="en-US" sz="1400">
              <a:latin typeface="Avenir Next" panose="020B0503020202020204" pitchFamily="34" charset="0"/>
            </a:endParaRPr>
          </a:p>
          <a:p>
            <a:r>
              <a:rPr lang="en-US" sz="1400">
                <a:latin typeface="Calibri"/>
                <a:cs typeface="Calibri"/>
              </a:rPr>
              <a:t>3.     Types of Games</a:t>
            </a:r>
          </a:p>
          <a:p>
            <a:pPr marL="171450" indent="-171450">
              <a:buFont typeface="Arial"/>
              <a:buChar char="•"/>
            </a:pPr>
            <a:r>
              <a:rPr lang="en-US" sz="1200">
                <a:latin typeface="Calibri"/>
                <a:cs typeface="Calibri"/>
              </a:rPr>
              <a:t>The Finite and Infinite Games of Leadership</a:t>
            </a:r>
            <a:r>
              <a:rPr lang="en-US" sz="1200">
                <a:latin typeface="Avenir Next"/>
                <a:cs typeface="Calibri"/>
              </a:rPr>
              <a:t> </a:t>
            </a:r>
            <a:r>
              <a:rPr lang="en-US" sz="1200">
                <a:latin typeface="Avenir Next"/>
                <a:cs typeface="Calibri"/>
                <a:hlinkClick r:id="rId6"/>
              </a:rPr>
              <a:t>https</a:t>
            </a:r>
            <a:r>
              <a:rPr lang="en-US" sz="1200">
                <a:latin typeface="Avenir Next"/>
                <a:hlinkClick r:id="rId6">
                  <a:extLst>
                    <a:ext uri="{A12FA001-AC4F-418D-AE19-62706E023703}">
                      <ahyp:hlinkClr xmlns:ahyp="http://schemas.microsoft.com/office/drawing/2018/hyperlinkcolor" val="tx"/>
                    </a:ext>
                  </a:extLst>
                </a:hlinkClick>
              </a:rPr>
              <a:t>://youtu.be/_osKgFwKoDQ</a:t>
            </a:r>
            <a:r>
              <a:rPr lang="en-US" sz="1200">
                <a:latin typeface="Avenir Next"/>
              </a:rPr>
              <a:t> </a:t>
            </a:r>
          </a:p>
          <a:p>
            <a:pPr marL="171450" indent="-171450">
              <a:buFont typeface="Arial"/>
              <a:buChar char="•"/>
            </a:pPr>
            <a:r>
              <a:rPr lang="en-US" sz="1200">
                <a:latin typeface="Calibri"/>
                <a:cs typeface="Calibri"/>
              </a:rPr>
              <a:t>Finite vs. Infinite Goals</a:t>
            </a:r>
            <a:r>
              <a:rPr lang="en-US" sz="1200">
                <a:latin typeface="Avenir Next"/>
              </a:rPr>
              <a:t>  </a:t>
            </a:r>
            <a:r>
              <a:rPr lang="en-US" sz="1200">
                <a:latin typeface="Avenir Next"/>
                <a:hlinkClick r:id="rId7">
                  <a:extLst>
                    <a:ext uri="{A12FA001-AC4F-418D-AE19-62706E023703}">
                      <ahyp:hlinkClr xmlns:ahyp="http://schemas.microsoft.com/office/drawing/2018/hyperlinkcolor" val="tx"/>
                    </a:ext>
                  </a:extLst>
                </a:hlinkClick>
              </a:rPr>
              <a:t>https://youtu.be/bVm1oUIrkG0</a:t>
            </a:r>
            <a:r>
              <a:rPr lang="en-US" sz="1200">
                <a:latin typeface="Avenir Next"/>
              </a:rPr>
              <a:t> </a:t>
            </a:r>
          </a:p>
          <a:p>
            <a:pPr marL="342900" indent="-342900">
              <a:buAutoNum type="arabicPeriod"/>
            </a:pPr>
            <a:endParaRPr lang="en-US" sz="1200">
              <a:ea typeface="+mn-lt"/>
              <a:cs typeface="+mn-lt"/>
            </a:endParaRPr>
          </a:p>
          <a:p>
            <a:pPr marL="342900" indent="-342900">
              <a:buFont typeface="Open Sans Light"/>
              <a:buAutoNum type="arabicPeriod"/>
            </a:pPr>
            <a:endParaRPr lang="en-US" sz="1200">
              <a:latin typeface="Avenir Next" panose="020B0503020202020204" pitchFamily="34" charset="0"/>
            </a:endParaRPr>
          </a:p>
          <a:p>
            <a:pPr marL="342900" indent="-342900">
              <a:buFont typeface="Open Sans Light"/>
              <a:buAutoNum type="arabicPeriod"/>
            </a:pPr>
            <a:endParaRPr lang="en-US" sz="1200">
              <a:latin typeface="Avenir Next" panose="020B0503020202020204" pitchFamily="34" charset="0"/>
            </a:endParaRPr>
          </a:p>
          <a:p>
            <a:pPr marL="342900" indent="-342900">
              <a:buFont typeface="Open Sans Light"/>
              <a:buAutoNum type="arabicPeriod"/>
            </a:pPr>
            <a:endParaRPr lang="en-US" sz="1200">
              <a:latin typeface="Avenir Next" panose="020B0503020202020204" pitchFamily="34" charset="0"/>
            </a:endParaRPr>
          </a:p>
        </p:txBody>
      </p:sp>
      <p:sp>
        <p:nvSpPr>
          <p:cNvPr id="9" name="TextBox 8">
            <a:extLst>
              <a:ext uri="{FF2B5EF4-FFF2-40B4-BE49-F238E27FC236}">
                <a16:creationId xmlns:a16="http://schemas.microsoft.com/office/drawing/2014/main" id="{3752AF00-E7CA-5941-9D3E-EC72D0982C82}"/>
              </a:ext>
            </a:extLst>
          </p:cNvPr>
          <p:cNvSpPr txBox="1"/>
          <p:nvPr/>
        </p:nvSpPr>
        <p:spPr>
          <a:xfrm>
            <a:off x="8927057" y="409102"/>
            <a:ext cx="3258430" cy="461665"/>
          </a:xfrm>
          <a:prstGeom prst="rect">
            <a:avLst/>
          </a:prstGeom>
          <a:noFill/>
        </p:spPr>
        <p:txBody>
          <a:bodyPr wrap="square" rtlCol="0">
            <a:spAutoFit/>
          </a:bodyPr>
          <a:lstStyle/>
          <a:p>
            <a:pPr algn="ctr"/>
            <a:r>
              <a:rPr lang="en-US" sz="2400" b="1">
                <a:solidFill>
                  <a:schemeClr val="tx2">
                    <a:lumMod val="75000"/>
                  </a:schemeClr>
                </a:solidFill>
                <a:latin typeface="Avenir Next" panose="020B0503020202020204" pitchFamily="34" charset="0"/>
              </a:rPr>
              <a:t>Exercises</a:t>
            </a:r>
          </a:p>
        </p:txBody>
      </p:sp>
      <p:sp>
        <p:nvSpPr>
          <p:cNvPr id="11" name="TextBox 10">
            <a:extLst>
              <a:ext uri="{FF2B5EF4-FFF2-40B4-BE49-F238E27FC236}">
                <a16:creationId xmlns:a16="http://schemas.microsoft.com/office/drawing/2014/main" id="{0CBFAFDD-1752-9044-B4A9-350EB4499D31}"/>
              </a:ext>
            </a:extLst>
          </p:cNvPr>
          <p:cNvSpPr txBox="1"/>
          <p:nvPr/>
        </p:nvSpPr>
        <p:spPr>
          <a:xfrm>
            <a:off x="8971110" y="3245874"/>
            <a:ext cx="3258430" cy="461665"/>
          </a:xfrm>
          <a:prstGeom prst="rect">
            <a:avLst/>
          </a:prstGeom>
          <a:noFill/>
        </p:spPr>
        <p:txBody>
          <a:bodyPr wrap="square" rtlCol="0">
            <a:spAutoFit/>
          </a:bodyPr>
          <a:lstStyle/>
          <a:p>
            <a:pPr algn="ctr"/>
            <a:r>
              <a:rPr lang="en-US" sz="2400" b="1">
                <a:solidFill>
                  <a:schemeClr val="tx2">
                    <a:lumMod val="75000"/>
                  </a:schemeClr>
                </a:solidFill>
                <a:latin typeface="Avenir Next" panose="020B0503020202020204" pitchFamily="34" charset="0"/>
              </a:rPr>
              <a:t>Tools</a:t>
            </a:r>
          </a:p>
        </p:txBody>
      </p:sp>
      <p:sp>
        <p:nvSpPr>
          <p:cNvPr id="14" name="TextBox 13">
            <a:extLst>
              <a:ext uri="{FF2B5EF4-FFF2-40B4-BE49-F238E27FC236}">
                <a16:creationId xmlns:a16="http://schemas.microsoft.com/office/drawing/2014/main" id="{9C8953E6-793C-4D4A-B122-D0B2F0DF5B04}"/>
              </a:ext>
            </a:extLst>
          </p:cNvPr>
          <p:cNvSpPr txBox="1"/>
          <p:nvPr/>
        </p:nvSpPr>
        <p:spPr>
          <a:xfrm>
            <a:off x="8887469" y="3706945"/>
            <a:ext cx="3264696" cy="2677656"/>
          </a:xfrm>
          <a:prstGeom prst="rect">
            <a:avLst/>
          </a:prstGeom>
          <a:noFill/>
        </p:spPr>
        <p:txBody>
          <a:bodyPr wrap="square" lIns="91440" tIns="45720" rIns="91440" bIns="45720" rtlCol="0" anchor="t">
            <a:spAutoFit/>
          </a:bodyPr>
          <a:lstStyle/>
          <a:p>
            <a:r>
              <a:rPr lang="en-US" sz="1200">
                <a:latin typeface="Calibri"/>
                <a:cs typeface="Calibri"/>
              </a:rPr>
              <a:t>Collaboration board with all exersises and additional materials</a:t>
            </a:r>
          </a:p>
          <a:p>
            <a:endParaRPr lang="en-US" sz="1200">
              <a:latin typeface="Calibri"/>
              <a:cs typeface="Calibri"/>
            </a:endParaRPr>
          </a:p>
          <a:p>
            <a:r>
              <a:rPr lang="en-US" sz="1200">
                <a:latin typeface="Calibri"/>
                <a:ea typeface="+mn-lt"/>
                <a:cs typeface="+mn-lt"/>
                <a:hlinkClick r:id="rId8"/>
              </a:rPr>
              <a:t>https://miro.com/app/board/o9J_kkcXrmU=/</a:t>
            </a:r>
            <a:r>
              <a:rPr lang="en-US" sz="1200">
                <a:latin typeface="Calibri"/>
                <a:ea typeface="+mn-lt"/>
                <a:cs typeface="+mn-lt"/>
              </a:rPr>
              <a:t> </a:t>
            </a:r>
            <a:endParaRPr lang="en-US" sz="1200">
              <a:latin typeface="Calibri"/>
              <a:cs typeface="Calibri"/>
            </a:endParaRPr>
          </a:p>
          <a:p>
            <a:r>
              <a:rPr lang="en-US" sz="1200">
                <a:latin typeface="Calibri"/>
                <a:ea typeface="+mn-lt"/>
                <a:cs typeface="+mn-lt"/>
              </a:rPr>
              <a:t>Instruction on how to perform exercises on collaboration board</a:t>
            </a:r>
            <a:r>
              <a:rPr lang="en-US" sz="1200">
                <a:latin typeface="Calibri"/>
                <a:cs typeface="Calibri"/>
              </a:rPr>
              <a:t> </a:t>
            </a:r>
            <a:r>
              <a:rPr lang="en-US" sz="1200">
                <a:latin typeface="Calibri"/>
                <a:ea typeface="+mn-lt"/>
                <a:cs typeface="+mn-lt"/>
                <a:hlinkClick r:id="rId9"/>
              </a:rPr>
              <a:t>https://miro.com/app/board/o9J_kkcXrmU=/?moveToWidget=3074457350270482602&amp;cot=14</a:t>
            </a:r>
            <a:endParaRPr lang="en-US" sz="1200">
              <a:latin typeface="Calibri"/>
              <a:cs typeface="Calibri"/>
            </a:endParaRPr>
          </a:p>
          <a:p>
            <a:endParaRPr lang="en-US" sz="1200">
              <a:latin typeface="Calibri"/>
              <a:cs typeface="Calibri"/>
            </a:endParaRPr>
          </a:p>
          <a:p>
            <a:r>
              <a:rPr lang="en-US" sz="1200">
                <a:latin typeface="Calibri"/>
                <a:cs typeface="Calibri"/>
              </a:rPr>
              <a:t>Video about collaboration board usage </a:t>
            </a:r>
            <a:r>
              <a:rPr lang="en-US" sz="1200">
                <a:latin typeface="Calibri"/>
                <a:ea typeface="+mn-lt"/>
                <a:cs typeface="+mn-lt"/>
                <a:hlinkClick r:id="rId10"/>
              </a:rPr>
              <a:t>https://youtu.be/7L1-0DOGHDY</a:t>
            </a:r>
            <a:r>
              <a:rPr lang="en-US" sz="1200">
                <a:latin typeface="Calibri"/>
                <a:ea typeface="+mn-lt"/>
                <a:cs typeface="+mn-lt"/>
              </a:rPr>
              <a:t> </a:t>
            </a:r>
            <a:endParaRPr lang="en-US" sz="1200">
              <a:latin typeface="Calibri"/>
              <a:ea typeface="+mn-lt"/>
              <a:cs typeface="Calibri"/>
            </a:endParaRPr>
          </a:p>
          <a:p>
            <a:endParaRPr lang="en-US" sz="1200">
              <a:latin typeface="Calibri"/>
              <a:cs typeface="Calibri"/>
            </a:endParaRPr>
          </a:p>
          <a:p>
            <a:r>
              <a:rPr lang="en-US" sz="1200">
                <a:latin typeface="Calibri"/>
                <a:ea typeface="+mn-lt"/>
                <a:cs typeface="+mn-lt"/>
              </a:rPr>
              <a:t>How to use Miro for exercises</a:t>
            </a:r>
          </a:p>
          <a:p>
            <a:r>
              <a:rPr lang="en-US" sz="1200">
                <a:latin typeface="Calibri"/>
                <a:ea typeface="+mn-lt"/>
                <a:cs typeface="+mn-lt"/>
                <a:hlinkClick r:id="rId11"/>
              </a:rPr>
              <a:t>https://youtu.be/yACdQNzSS7I</a:t>
            </a:r>
            <a:r>
              <a:rPr lang="en-US" sz="1200">
                <a:latin typeface="Calibri"/>
                <a:ea typeface="+mn-lt"/>
                <a:cs typeface="+mn-lt"/>
              </a:rPr>
              <a:t> </a:t>
            </a:r>
          </a:p>
        </p:txBody>
      </p:sp>
      <p:sp>
        <p:nvSpPr>
          <p:cNvPr id="13" name="TextBox 12">
            <a:extLst>
              <a:ext uri="{FF2B5EF4-FFF2-40B4-BE49-F238E27FC236}">
                <a16:creationId xmlns:a16="http://schemas.microsoft.com/office/drawing/2014/main" id="{6DF825C7-2296-8B49-8012-FCFD98E653E4}"/>
              </a:ext>
            </a:extLst>
          </p:cNvPr>
          <p:cNvSpPr txBox="1"/>
          <p:nvPr/>
        </p:nvSpPr>
        <p:spPr>
          <a:xfrm>
            <a:off x="8947946" y="805477"/>
            <a:ext cx="3141058" cy="2400657"/>
          </a:xfrm>
          <a:prstGeom prst="rect">
            <a:avLst/>
          </a:prstGeom>
          <a:noFill/>
        </p:spPr>
        <p:txBody>
          <a:bodyPr wrap="square" lIns="91440" tIns="45720" rIns="91440" bIns="45720" rtlCol="0" anchor="t">
            <a:spAutoFit/>
          </a:bodyPr>
          <a:lstStyle/>
          <a:p>
            <a:r>
              <a:rPr lang="en-US" sz="1400">
                <a:latin typeface="Calibri"/>
                <a:cs typeface="Calibri"/>
              </a:rPr>
              <a:t>1.1. Business Environment</a:t>
            </a:r>
          </a:p>
          <a:p>
            <a:r>
              <a:rPr lang="en-US" sz="1000">
                <a:ea typeface="+mn-lt"/>
                <a:cs typeface="+mn-lt"/>
                <a:hlinkClick r:id="rId12"/>
              </a:rPr>
              <a:t>https://miro.com/app/board/o9J_kkcXrmU=/?moveToWidget=3074457350270548265&amp;cot=12</a:t>
            </a:r>
            <a:r>
              <a:rPr lang="en-US" sz="1000">
                <a:ea typeface="+mn-lt"/>
                <a:cs typeface="+mn-lt"/>
              </a:rPr>
              <a:t> </a:t>
            </a:r>
            <a:endParaRPr lang="en-US" sz="1000"/>
          </a:p>
          <a:p>
            <a:endParaRPr lang="en-US" sz="800">
              <a:ea typeface="+mn-lt"/>
              <a:cs typeface="+mn-lt"/>
            </a:endParaRPr>
          </a:p>
          <a:p>
            <a:r>
              <a:rPr lang="en-US" sz="1400">
                <a:latin typeface="Calibri"/>
                <a:cs typeface="Calibri"/>
              </a:rPr>
              <a:t>1.2. The Game of Business</a:t>
            </a:r>
            <a:r>
              <a:rPr lang="en-US" sz="1400">
                <a:latin typeface="Avenir Next"/>
              </a:rPr>
              <a:t> </a:t>
            </a:r>
            <a:r>
              <a:rPr lang="en-US" sz="1000">
                <a:ea typeface="+mn-lt"/>
                <a:cs typeface="+mn-lt"/>
                <a:hlinkClick r:id="rId13"/>
              </a:rPr>
              <a:t>https://miro.com/app/board/o9J_kkcXrmU=/?moveToWidget=3074457350270548286&amp;cot=12</a:t>
            </a:r>
            <a:r>
              <a:rPr lang="en-US" sz="1000">
                <a:ea typeface="+mn-lt"/>
                <a:cs typeface="+mn-lt"/>
              </a:rPr>
              <a:t> </a:t>
            </a:r>
          </a:p>
          <a:p>
            <a:endParaRPr lang="en-US" sz="1000">
              <a:ea typeface="+mn-lt"/>
              <a:cs typeface="+mn-lt"/>
            </a:endParaRPr>
          </a:p>
          <a:p>
            <a:r>
              <a:rPr lang="en-US" sz="1400">
                <a:latin typeface="Calibri"/>
                <a:ea typeface="+mn-lt"/>
                <a:cs typeface="+mn-lt"/>
              </a:rPr>
              <a:t>1.3.Mindmap</a:t>
            </a:r>
            <a:r>
              <a:rPr lang="en-US" sz="1000">
                <a:ea typeface="+mn-lt"/>
                <a:cs typeface="+mn-lt"/>
              </a:rPr>
              <a:t> </a:t>
            </a:r>
            <a:r>
              <a:rPr lang="en-US" sz="1000">
                <a:ea typeface="+mn-lt"/>
                <a:cs typeface="+mn-lt"/>
                <a:hlinkClick r:id="rId14"/>
              </a:rPr>
              <a:t>https://miro.com/app/board/o9J_kkcXrmU=/?moveToWidget=3074457350270548307&amp;cot=12</a:t>
            </a:r>
            <a:r>
              <a:rPr lang="en-US" sz="1000">
                <a:ea typeface="+mn-lt"/>
                <a:cs typeface="+mn-lt"/>
              </a:rPr>
              <a:t> </a:t>
            </a:r>
          </a:p>
          <a:p>
            <a:endParaRPr lang="en-US" sz="1000">
              <a:latin typeface="Open Sans"/>
              <a:cs typeface="Calibri"/>
            </a:endParaRPr>
          </a:p>
          <a:p>
            <a:endParaRPr lang="en-US" sz="1000">
              <a:latin typeface="Open Sans"/>
              <a:cs typeface="Calibri"/>
            </a:endParaRPr>
          </a:p>
          <a:p>
            <a:endParaRPr lang="en-US" sz="1000">
              <a:latin typeface="Open Sans"/>
            </a:endParaRPr>
          </a:p>
        </p:txBody>
      </p:sp>
    </p:spTree>
    <p:extLst>
      <p:ext uri="{BB962C8B-B14F-4D97-AF65-F5344CB8AC3E}">
        <p14:creationId xmlns:p14="http://schemas.microsoft.com/office/powerpoint/2010/main" val="944095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Layout">
  <a:themeElements>
    <a:clrScheme name="Luxoft 2019">
      <a:dk1>
        <a:sysClr val="windowText" lastClr="000000"/>
      </a:dk1>
      <a:lt1>
        <a:sysClr val="window" lastClr="FFFFFF"/>
      </a:lt1>
      <a:dk2>
        <a:srgbClr val="44546A"/>
      </a:dk2>
      <a:lt2>
        <a:srgbClr val="E7E6E6"/>
      </a:lt2>
      <a:accent1>
        <a:srgbClr val="1F3C77"/>
      </a:accent1>
      <a:accent2>
        <a:srgbClr val="68A1CB"/>
      </a:accent2>
      <a:accent3>
        <a:srgbClr val="356DAD"/>
      </a:accent3>
      <a:accent4>
        <a:srgbClr val="C65919"/>
      </a:accent4>
      <a:accent5>
        <a:srgbClr val="A31A51"/>
      </a:accent5>
      <a:accent6>
        <a:srgbClr val="FCE400"/>
      </a:accent6>
      <a:hlink>
        <a:srgbClr val="0563C1"/>
      </a:hlink>
      <a:folHlink>
        <a:srgbClr val="954F72"/>
      </a:folHlink>
    </a:clrScheme>
    <a:fontScheme name="Open Sans">
      <a:majorFont>
        <a:latin typeface="Open Sans Light"/>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05331_CO_CorpDeck_Template_Manual_Library___2019-11-27.potx" id="{8912E081-12B2-44D8-9A51-65811DF1BE4E}" vid="{331055D8-960C-4E0D-ACEE-8DE9133E34BE}"/>
    </a:ext>
  </a:extLst>
</a:theme>
</file>

<file path=ppt/theme/theme3.xml><?xml version="1.0" encoding="utf-8"?>
<a:theme xmlns:a="http://schemas.openxmlformats.org/drawingml/2006/main" name="2_Motyw pakietu Office">
  <a:themeElements>
    <a:clrScheme name="Luxoft 2019">
      <a:dk1>
        <a:sysClr val="windowText" lastClr="000000"/>
      </a:dk1>
      <a:lt1>
        <a:sysClr val="window" lastClr="FFFFFF"/>
      </a:lt1>
      <a:dk2>
        <a:srgbClr val="44546A"/>
      </a:dk2>
      <a:lt2>
        <a:srgbClr val="E7E6E6"/>
      </a:lt2>
      <a:accent1>
        <a:srgbClr val="1F3C77"/>
      </a:accent1>
      <a:accent2>
        <a:srgbClr val="68A1CB"/>
      </a:accent2>
      <a:accent3>
        <a:srgbClr val="356DAD"/>
      </a:accent3>
      <a:accent4>
        <a:srgbClr val="C65919"/>
      </a:accent4>
      <a:accent5>
        <a:srgbClr val="A31A51"/>
      </a:accent5>
      <a:accent6>
        <a:srgbClr val="FCE400"/>
      </a:accent6>
      <a:hlink>
        <a:srgbClr val="0563C1"/>
      </a:hlink>
      <a:folHlink>
        <a:srgbClr val="954F72"/>
      </a:folHlink>
    </a:clrScheme>
    <a:fontScheme name="Open Sans">
      <a:majorFont>
        <a:latin typeface="Open Sans Light"/>
        <a:ea typeface=""/>
        <a:cs typeface=""/>
      </a:majorFont>
      <a:minorFont>
        <a:latin typeface="Open Sans"/>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06102_CO_template_lightweight_02-04-2019.potx" id="{0A55E5CB-157F-4EF8-BA3E-F976C04E4FD7}" vid="{3682B468-1A14-46CA-99AC-B73F8E9717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CB4AAC2FACDC4C9516A7D383A3D12E" ma:contentTypeVersion="5" ma:contentTypeDescription="Create a new document." ma:contentTypeScope="" ma:versionID="47b345e51ca0e587cc9049d96745c2b2">
  <xsd:schema xmlns:xsd="http://www.w3.org/2001/XMLSchema" xmlns:xs="http://www.w3.org/2001/XMLSchema" xmlns:p="http://schemas.microsoft.com/office/2006/metadata/properties" xmlns:ns2="6d030c79-50d6-48a3-8bf6-0e006b0289d7" targetNamespace="http://schemas.microsoft.com/office/2006/metadata/properties" ma:root="true" ma:fieldsID="f35fef2165ee240bf5336e14221c5439" ns2:_="">
    <xsd:import namespace="6d030c79-50d6-48a3-8bf6-0e006b0289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030c79-50d6-48a3-8bf6-0e006b0289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2501EE-668F-454D-ABA3-5F63B3FCC08A}">
  <ds:schemaRefs>
    <ds:schemaRef ds:uri="6d030c79-50d6-48a3-8bf6-0e006b0289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A3FFBB4-70AE-42B6-841B-242E49B1918F}"/>
</file>

<file path=customXml/itemProps3.xml><?xml version="1.0" encoding="utf-8"?>
<ds:datastoreItem xmlns:ds="http://schemas.openxmlformats.org/officeDocument/2006/customXml" ds:itemID="{DC3CED95-101F-450C-BC21-CF9CE0D3ED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23</Notes>
  <HiddenSlides>1</HiddenSlides>
  <ScaleCrop>false</ScaleCrop>
  <HeadingPairs>
    <vt:vector size="4" baseType="variant">
      <vt:variant>
        <vt:lpstr>Theme</vt:lpstr>
      </vt:variant>
      <vt:variant>
        <vt:i4>3</vt:i4>
      </vt:variant>
      <vt:variant>
        <vt:lpstr>Slide Titles</vt:lpstr>
      </vt:variant>
      <vt:variant>
        <vt:i4>24</vt:i4>
      </vt:variant>
    </vt:vector>
  </HeadingPairs>
  <TitlesOfParts>
    <vt:vector size="27" baseType="lpstr">
      <vt:lpstr>Office Theme</vt:lpstr>
      <vt:lpstr>Master Layout</vt:lpstr>
      <vt:lpstr>2_Motyw pakietu Office</vt:lpstr>
      <vt:lpstr>AI Bootcamp</vt:lpstr>
      <vt:lpstr>PowerPoint Presentation</vt:lpstr>
      <vt:lpstr>PowerPoint Presentation</vt:lpstr>
      <vt:lpstr>PowerPoint Presentation</vt:lpstr>
      <vt:lpstr>PowerPoint Presentation</vt:lpstr>
      <vt:lpstr>PowerPoint Presentation</vt:lpstr>
      <vt:lpstr>Bootcamp Outline</vt:lpstr>
      <vt:lpstr>Bootcamp Outline</vt:lpstr>
      <vt:lpstr>PowerPoint Presentation</vt:lpstr>
      <vt:lpstr>PowerPoint Presentation</vt:lpstr>
      <vt:lpstr>PowerPoint Presentation</vt:lpstr>
      <vt:lpstr>PowerPoint Presentation</vt:lpstr>
      <vt:lpstr>VUCA and the Era of Disruption</vt:lpstr>
      <vt:lpstr>PowerPoint Presentation</vt:lpstr>
      <vt:lpstr>PowerPoint Presentation</vt:lpstr>
      <vt:lpstr>Disruptor Strengths</vt:lpstr>
      <vt:lpstr>PowerPoint Presentation</vt:lpstr>
      <vt:lpstr>Finite Games</vt:lpstr>
      <vt:lpstr>Infinite Games</vt:lpstr>
      <vt:lpstr>PowerPoint Presentation</vt:lpstr>
      <vt:lpstr>PowerPoint Presentation</vt:lpstr>
      <vt:lpstr>PowerPoint Presentation</vt:lpstr>
      <vt:lpstr>PowerPoint Presentation</vt:lpstr>
      <vt:lpstr>Lesson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Bootcamp for Sales</dc:title>
  <dc:creator>Cuadra, Fernando</dc:creator>
  <cp:revision>1</cp:revision>
  <dcterms:created xsi:type="dcterms:W3CDTF">2020-08-26T23:48:05Z</dcterms:created>
  <dcterms:modified xsi:type="dcterms:W3CDTF">2020-10-21T06:02:36Z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0x0101000FCB4AAC2FACDC4C9516A7D383A3D12E</vt:lpwstr>
  </property>
</Properties>
</file>